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1" r:id="rId3"/>
    <p:sldId id="258" r:id="rId4"/>
    <p:sldId id="266" r:id="rId5"/>
    <p:sldId id="259" r:id="rId6"/>
    <p:sldId id="265" r:id="rId7"/>
    <p:sldId id="321" r:id="rId8"/>
    <p:sldId id="287" r:id="rId9"/>
    <p:sldId id="260" r:id="rId10"/>
    <p:sldId id="326" r:id="rId11"/>
    <p:sldId id="309" r:id="rId12"/>
    <p:sldId id="262" r:id="rId13"/>
    <p:sldId id="268" r:id="rId14"/>
    <p:sldId id="325" r:id="rId15"/>
    <p:sldId id="267" r:id="rId16"/>
    <p:sldId id="261" r:id="rId17"/>
    <p:sldId id="263" r:id="rId18"/>
    <p:sldId id="291" r:id="rId19"/>
    <p:sldId id="292" r:id="rId20"/>
    <p:sldId id="270" r:id="rId21"/>
    <p:sldId id="293" r:id="rId22"/>
    <p:sldId id="271" r:id="rId23"/>
    <p:sldId id="300" r:id="rId24"/>
    <p:sldId id="294" r:id="rId25"/>
    <p:sldId id="272" r:id="rId26"/>
    <p:sldId id="296" r:id="rId27"/>
    <p:sldId id="295" r:id="rId28"/>
    <p:sldId id="297" r:id="rId29"/>
    <p:sldId id="298" r:id="rId30"/>
    <p:sldId id="299" r:id="rId31"/>
    <p:sldId id="315" r:id="rId32"/>
    <p:sldId id="274" r:id="rId33"/>
    <p:sldId id="301" r:id="rId34"/>
    <p:sldId id="275" r:id="rId35"/>
    <p:sldId id="302" r:id="rId36"/>
    <p:sldId id="276" r:id="rId37"/>
    <p:sldId id="277" r:id="rId38"/>
    <p:sldId id="306" r:id="rId39"/>
    <p:sldId id="278" r:id="rId40"/>
    <p:sldId id="303" r:id="rId41"/>
    <p:sldId id="310" r:id="rId42"/>
    <p:sldId id="279" r:id="rId43"/>
    <p:sldId id="280" r:id="rId44"/>
    <p:sldId id="281" r:id="rId45"/>
    <p:sldId id="282" r:id="rId46"/>
    <p:sldId id="304" r:id="rId47"/>
    <p:sldId id="283" r:id="rId48"/>
    <p:sldId id="305" r:id="rId49"/>
    <p:sldId id="284" r:id="rId50"/>
    <p:sldId id="285" r:id="rId51"/>
    <p:sldId id="324" r:id="rId52"/>
    <p:sldId id="316" r:id="rId53"/>
    <p:sldId id="317" r:id="rId54"/>
    <p:sldId id="318" r:id="rId55"/>
    <p:sldId id="322" r:id="rId56"/>
    <p:sldId id="320" r:id="rId57"/>
    <p:sldId id="32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0162" autoAdjust="0"/>
  </p:normalViewPr>
  <p:slideViewPr>
    <p:cSldViewPr snapToGrid="0">
      <p:cViewPr>
        <p:scale>
          <a:sx n="113" d="100"/>
          <a:sy n="113" d="100"/>
        </p:scale>
        <p:origin x="-456" y="-72"/>
      </p:cViewPr>
      <p:guideLst>
        <p:guide orient="horz" pos="2160"/>
        <p:guide pos="3840"/>
      </p:guideLst>
    </p:cSldViewPr>
  </p:slideViewPr>
  <p:notesTextViewPr>
    <p:cViewPr>
      <p:scale>
        <a:sx n="1" d="1"/>
        <a:sy n="1" d="1"/>
      </p:scale>
      <p:origin x="0" y="0"/>
    </p:cViewPr>
  </p:notesTextViewPr>
  <p:sorterViewPr>
    <p:cViewPr>
      <p:scale>
        <a:sx n="100" d="100"/>
        <a:sy n="100" d="100"/>
      </p:scale>
      <p:origin x="0" y="-27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west" userId="3d00d3795c039473" providerId="LiveId" clId="{C2616751-CB51-42CC-89DE-17FA590C8BEE}"/>
    <pc:docChg chg="undo custSel addSld delSld modSld sldOrd">
      <pc:chgData name="peter west" userId="3d00d3795c039473" providerId="LiveId" clId="{C2616751-CB51-42CC-89DE-17FA590C8BEE}" dt="2017-09-06T16:37:01.029" v="26736" actId="20577"/>
      <pc:docMkLst>
        <pc:docMk/>
      </pc:docMkLst>
      <pc:sldChg chg="addSp delSp modSp">
        <pc:chgData name="peter west" userId="3d00d3795c039473" providerId="LiveId" clId="{C2616751-CB51-42CC-89DE-17FA590C8BEE}" dt="2017-09-06T15:34:22.565" v="25994" actId="20577"/>
        <pc:sldMkLst>
          <pc:docMk/>
          <pc:sldMk cId="3392382029" sldId="256"/>
        </pc:sldMkLst>
        <pc:spChg chg="mod">
          <ac:chgData name="peter west" userId="3d00d3795c039473" providerId="LiveId" clId="{C2616751-CB51-42CC-89DE-17FA590C8BEE}" dt="2017-09-06T15:31:36.187" v="25978" actId="2711"/>
          <ac:spMkLst>
            <pc:docMk/>
            <pc:sldMk cId="3392382029" sldId="256"/>
            <ac:spMk id="2" creationId="{BAD30303-3751-4512-8EFC-ED1416B9106F}"/>
          </ac:spMkLst>
        </pc:spChg>
        <pc:spChg chg="mod">
          <ac:chgData name="peter west" userId="3d00d3795c039473" providerId="LiveId" clId="{C2616751-CB51-42CC-89DE-17FA590C8BEE}" dt="2017-09-06T15:34:22.565" v="25994" actId="20577"/>
          <ac:spMkLst>
            <pc:docMk/>
            <pc:sldMk cId="3392382029" sldId="256"/>
            <ac:spMk id="3" creationId="{ACB8443C-81FD-4AC0-8257-C6ECD8241DFE}"/>
          </ac:spMkLst>
        </pc:spChg>
        <pc:picChg chg="add del mod">
          <ac:chgData name="peter west" userId="3d00d3795c039473" providerId="LiveId" clId="{C2616751-CB51-42CC-89DE-17FA590C8BEE}" dt="2017-09-04T16:02:10.248" v="24226" actId="20577"/>
          <ac:picMkLst>
            <pc:docMk/>
            <pc:sldMk cId="3392382029" sldId="256"/>
            <ac:picMk id="1026" creationId="{170FCB18-B6BD-4979-B81A-7928218B82B1}"/>
          </ac:picMkLst>
        </pc:picChg>
      </pc:sldChg>
      <pc:sldChg chg="del">
        <pc:chgData name="peter west" userId="3d00d3795c039473" providerId="LiveId" clId="{C2616751-CB51-42CC-89DE-17FA590C8BEE}" dt="2017-09-03T08:43:11.820" v="22285" actId="2696"/>
        <pc:sldMkLst>
          <pc:docMk/>
          <pc:sldMk cId="904784693" sldId="257"/>
        </pc:sldMkLst>
      </pc:sldChg>
      <pc:sldChg chg="addSp modSp">
        <pc:chgData name="peter west" userId="3d00d3795c039473" providerId="LiveId" clId="{C2616751-CB51-42CC-89DE-17FA590C8BEE}" dt="2017-09-06T14:28:46.696" v="24959" actId="1076"/>
        <pc:sldMkLst>
          <pc:docMk/>
          <pc:sldMk cId="247102520" sldId="258"/>
        </pc:sldMkLst>
        <pc:picChg chg="add mod">
          <ac:chgData name="peter west" userId="3d00d3795c039473" providerId="LiveId" clId="{C2616751-CB51-42CC-89DE-17FA590C8BEE}" dt="2017-09-06T13:59:45.334" v="24720" actId="1076"/>
          <ac:picMkLst>
            <pc:docMk/>
            <pc:sldMk cId="247102520" sldId="258"/>
            <ac:picMk id="3" creationId="{EF9CA9C5-3C10-41A7-B6BC-29CAF0F253B8}"/>
          </ac:picMkLst>
        </pc:picChg>
        <pc:picChg chg="mod">
          <ac:chgData name="peter west" userId="3d00d3795c039473" providerId="LiveId" clId="{C2616751-CB51-42CC-89DE-17FA590C8BEE}" dt="2017-09-06T14:28:46.696" v="24959" actId="1076"/>
          <ac:picMkLst>
            <pc:docMk/>
            <pc:sldMk cId="247102520" sldId="258"/>
            <ac:picMk id="2050" creationId="{F55EEDBA-9C90-4ECD-A872-5FC123336F18}"/>
          </ac:picMkLst>
        </pc:picChg>
      </pc:sldChg>
      <pc:sldChg chg="ord">
        <pc:chgData name="peter west" userId="3d00d3795c039473" providerId="LiveId" clId="{C2616751-CB51-42CC-89DE-17FA590C8BEE}" dt="2017-08-28T07:44:55.238" v="13476" actId="2696"/>
        <pc:sldMkLst>
          <pc:docMk/>
          <pc:sldMk cId="720772011" sldId="259"/>
        </pc:sldMkLst>
      </pc:sldChg>
      <pc:sldChg chg="ord">
        <pc:chgData name="peter west" userId="3d00d3795c039473" providerId="LiveId" clId="{C2616751-CB51-42CC-89DE-17FA590C8BEE}" dt="2017-08-28T07:46:45.271" v="13481" actId="2696"/>
        <pc:sldMkLst>
          <pc:docMk/>
          <pc:sldMk cId="2526973259" sldId="260"/>
        </pc:sldMkLst>
      </pc:sldChg>
      <pc:sldChg chg="modSp ord">
        <pc:chgData name="peter west" userId="3d00d3795c039473" providerId="LiveId" clId="{C2616751-CB51-42CC-89DE-17FA590C8BEE}" dt="2017-08-31T08:34:12.598" v="22006" actId="1076"/>
        <pc:sldMkLst>
          <pc:docMk/>
          <pc:sldMk cId="3760189185" sldId="261"/>
        </pc:sldMkLst>
        <pc:picChg chg="mod">
          <ac:chgData name="peter west" userId="3d00d3795c039473" providerId="LiveId" clId="{C2616751-CB51-42CC-89DE-17FA590C8BEE}" dt="2017-08-31T08:34:12.598" v="22006" actId="1076"/>
          <ac:picMkLst>
            <pc:docMk/>
            <pc:sldMk cId="3760189185" sldId="261"/>
            <ac:picMk id="5122" creationId="{05C94FA6-ECAB-46C5-894E-CCD138EECC28}"/>
          </ac:picMkLst>
        </pc:picChg>
      </pc:sldChg>
      <pc:sldChg chg="modSp ord">
        <pc:chgData name="peter west" userId="3d00d3795c039473" providerId="LiveId" clId="{C2616751-CB51-42CC-89DE-17FA590C8BEE}" dt="2017-08-31T08:33:50.386" v="21998" actId="1076"/>
        <pc:sldMkLst>
          <pc:docMk/>
          <pc:sldMk cId="4240611413" sldId="262"/>
        </pc:sldMkLst>
        <pc:picChg chg="mod">
          <ac:chgData name="peter west" userId="3d00d3795c039473" providerId="LiveId" clId="{C2616751-CB51-42CC-89DE-17FA590C8BEE}" dt="2017-08-31T08:33:50.386" v="21998" actId="1076"/>
          <ac:picMkLst>
            <pc:docMk/>
            <pc:sldMk cId="4240611413" sldId="262"/>
            <ac:picMk id="7170" creationId="{F7716D7E-34D7-4965-89F3-0B10B6A983FC}"/>
          </ac:picMkLst>
        </pc:picChg>
      </pc:sldChg>
      <pc:sldChg chg="modSp ord">
        <pc:chgData name="peter west" userId="3d00d3795c039473" providerId="LiveId" clId="{C2616751-CB51-42CC-89DE-17FA590C8BEE}" dt="2017-09-06T14:30:53.336" v="25023" actId="1076"/>
        <pc:sldMkLst>
          <pc:docMk/>
          <pc:sldMk cId="4136441918" sldId="263"/>
        </pc:sldMkLst>
        <pc:picChg chg="mod">
          <ac:chgData name="peter west" userId="3d00d3795c039473" providerId="LiveId" clId="{C2616751-CB51-42CC-89DE-17FA590C8BEE}" dt="2017-09-06T14:30:53.336" v="25023" actId="1076"/>
          <ac:picMkLst>
            <pc:docMk/>
            <pc:sldMk cId="4136441918" sldId="263"/>
            <ac:picMk id="2" creationId="{89A62921-6DDF-4826-80EA-DE5B7952A015}"/>
          </ac:picMkLst>
        </pc:picChg>
      </pc:sldChg>
      <pc:sldChg chg="del ord">
        <pc:chgData name="peter west" userId="3d00d3795c039473" providerId="LiveId" clId="{C2616751-CB51-42CC-89DE-17FA590C8BEE}" dt="2017-08-30T08:45:00.283" v="21921" actId="2696"/>
        <pc:sldMkLst>
          <pc:docMk/>
          <pc:sldMk cId="631700857" sldId="264"/>
        </pc:sldMkLst>
      </pc:sldChg>
      <pc:sldChg chg="modSp ord">
        <pc:chgData name="peter west" userId="3d00d3795c039473" providerId="LiveId" clId="{C2616751-CB51-42CC-89DE-17FA590C8BEE}" dt="2017-09-06T14:29:33.063" v="24982" actId="1076"/>
        <pc:sldMkLst>
          <pc:docMk/>
          <pc:sldMk cId="3991168936" sldId="265"/>
        </pc:sldMkLst>
        <pc:picChg chg="mod">
          <ac:chgData name="peter west" userId="3d00d3795c039473" providerId="LiveId" clId="{C2616751-CB51-42CC-89DE-17FA590C8BEE}" dt="2017-09-06T14:29:33.063" v="24982" actId="1076"/>
          <ac:picMkLst>
            <pc:docMk/>
            <pc:sldMk cId="3991168936" sldId="265"/>
            <ac:picMk id="2" creationId="{9B0F7E43-559F-46C7-9996-5E9AFEB595D5}"/>
          </ac:picMkLst>
        </pc:picChg>
      </pc:sldChg>
      <pc:sldChg chg="modSp ord">
        <pc:chgData name="peter west" userId="3d00d3795c039473" providerId="LiveId" clId="{C2616751-CB51-42CC-89DE-17FA590C8BEE}" dt="2017-09-06T14:29:12.776" v="24981" actId="1076"/>
        <pc:sldMkLst>
          <pc:docMk/>
          <pc:sldMk cId="583038734" sldId="266"/>
        </pc:sldMkLst>
        <pc:picChg chg="mod">
          <ac:chgData name="peter west" userId="3d00d3795c039473" providerId="LiveId" clId="{C2616751-CB51-42CC-89DE-17FA590C8BEE}" dt="2017-09-06T14:29:12.776" v="24981" actId="1076"/>
          <ac:picMkLst>
            <pc:docMk/>
            <pc:sldMk cId="583038734" sldId="266"/>
            <ac:picMk id="2" creationId="{820712E0-9EF0-490D-85F3-02B704557DA6}"/>
          </ac:picMkLst>
        </pc:picChg>
      </pc:sldChg>
      <pc:sldChg chg="modSp ord">
        <pc:chgData name="peter west" userId="3d00d3795c039473" providerId="LiveId" clId="{C2616751-CB51-42CC-89DE-17FA590C8BEE}" dt="2017-09-04T15:00:34.299" v="23253" actId="20577"/>
        <pc:sldMkLst>
          <pc:docMk/>
          <pc:sldMk cId="535718541" sldId="267"/>
        </pc:sldMkLst>
        <pc:picChg chg="mod">
          <ac:chgData name="peter west" userId="3d00d3795c039473" providerId="LiveId" clId="{C2616751-CB51-42CC-89DE-17FA590C8BEE}" dt="2017-08-31T08:36:55.356" v="22080" actId="14100"/>
          <ac:picMkLst>
            <pc:docMk/>
            <pc:sldMk cId="535718541" sldId="267"/>
            <ac:picMk id="2" creationId="{885D27D9-ED9C-4140-9F52-DD9D49BDE3DC}"/>
          </ac:picMkLst>
        </pc:picChg>
      </pc:sldChg>
      <pc:sldChg chg="ord">
        <pc:chgData name="peter west" userId="3d00d3795c039473" providerId="LiveId" clId="{C2616751-CB51-42CC-89DE-17FA590C8BEE}" dt="2017-09-04T15:00:30.003" v="23252" actId="20577"/>
        <pc:sldMkLst>
          <pc:docMk/>
          <pc:sldMk cId="3583551747" sldId="268"/>
        </pc:sldMkLst>
      </pc:sldChg>
      <pc:sldChg chg="del">
        <pc:chgData name="peter west" userId="3d00d3795c039473" providerId="LiveId" clId="{C2616751-CB51-42CC-89DE-17FA590C8BEE}" dt="2017-08-28T08:39:41.522" v="14140" actId="2696"/>
        <pc:sldMkLst>
          <pc:docMk/>
          <pc:sldMk cId="2101606863" sldId="269"/>
        </pc:sldMkLst>
      </pc:sldChg>
      <pc:sldChg chg="addSp delSp modSp">
        <pc:chgData name="peter west" userId="3d00d3795c039473" providerId="LiveId" clId="{C2616751-CB51-42CC-89DE-17FA590C8BEE}" dt="2017-09-06T15:50:50.130" v="26066" actId="20577"/>
        <pc:sldMkLst>
          <pc:docMk/>
          <pc:sldMk cId="657040106" sldId="270"/>
        </pc:sldMkLst>
        <pc:spChg chg="add del mod">
          <ac:chgData name="peter west" userId="3d00d3795c039473" providerId="LiveId" clId="{C2616751-CB51-42CC-89DE-17FA590C8BEE}" dt="2017-09-04T15:20:49.350" v="23317" actId="478"/>
          <ac:spMkLst>
            <pc:docMk/>
            <pc:sldMk cId="657040106" sldId="270"/>
            <ac:spMk id="3" creationId="{E959275E-231A-4EFA-82CC-E48C3072221B}"/>
          </ac:spMkLst>
        </pc:spChg>
        <pc:spChg chg="del mod">
          <ac:chgData name="peter west" userId="3d00d3795c039473" providerId="LiveId" clId="{C2616751-CB51-42CC-89DE-17FA590C8BEE}" dt="2017-08-23T14:46:34.354" v="764" actId="478"/>
          <ac:spMkLst>
            <pc:docMk/>
            <pc:sldMk cId="657040106" sldId="270"/>
            <ac:spMk id="3" creationId="{175834DC-CF0F-4256-A6BD-4B1C8C287222}"/>
          </ac:spMkLst>
        </pc:spChg>
        <pc:spChg chg="add mod">
          <ac:chgData name="peter west" userId="3d00d3795c039473" providerId="LiveId" clId="{C2616751-CB51-42CC-89DE-17FA590C8BEE}" dt="2017-09-06T15:09:58.697" v="25636" actId="14100"/>
          <ac:spMkLst>
            <pc:docMk/>
            <pc:sldMk cId="657040106" sldId="270"/>
            <ac:spMk id="4" creationId="{B26BBDA6-BFA4-4587-8831-D4C73ED15E0F}"/>
          </ac:spMkLst>
        </pc:spChg>
        <pc:spChg chg="add del mod">
          <ac:chgData name="peter west" userId="3d00d3795c039473" providerId="LiveId" clId="{C2616751-CB51-42CC-89DE-17FA590C8BEE}" dt="2017-09-04T15:28:33.604" v="23765" actId="20577"/>
          <ac:spMkLst>
            <pc:docMk/>
            <pc:sldMk cId="657040106" sldId="270"/>
            <ac:spMk id="5" creationId="{14E544E2-5268-4B13-85FD-1B59F5D67AC4}"/>
          </ac:spMkLst>
        </pc:spChg>
        <pc:graphicFrameChg chg="mod">
          <ac:chgData name="peter west" userId="3d00d3795c039473" providerId="LiveId" clId="{C2616751-CB51-42CC-89DE-17FA590C8BEE}" dt="2017-09-06T15:50:50.130" v="26066" actId="20577"/>
          <ac:graphicFrameMkLst>
            <pc:docMk/>
            <pc:sldMk cId="657040106" sldId="270"/>
            <ac:graphicFrameMk id="2" creationId="{AF30C854-E3ED-428A-A481-0B1BD049989A}"/>
          </ac:graphicFrameMkLst>
        </pc:graphicFrameChg>
      </pc:sldChg>
      <pc:sldChg chg="addSp delSp modSp">
        <pc:chgData name="peter west" userId="3d00d3795c039473" providerId="LiveId" clId="{C2616751-CB51-42CC-89DE-17FA590C8BEE}" dt="2017-09-06T15:51:14.794" v="26070" actId="20577"/>
        <pc:sldMkLst>
          <pc:docMk/>
          <pc:sldMk cId="3772439302" sldId="271"/>
        </pc:sldMkLst>
        <pc:spChg chg="add del mod">
          <ac:chgData name="peter west" userId="3d00d3795c039473" providerId="LiveId" clId="{C2616751-CB51-42CC-89DE-17FA590C8BEE}" dt="2017-09-04T15:28:42.167" v="23847" actId="20577"/>
          <ac:spMkLst>
            <pc:docMk/>
            <pc:sldMk cId="3772439302" sldId="271"/>
            <ac:spMk id="2" creationId="{C056E361-32DD-43F2-832A-28AFF0DFD6A4}"/>
          </ac:spMkLst>
        </pc:spChg>
        <pc:spChg chg="mod">
          <ac:chgData name="peter west" userId="3d00d3795c039473" providerId="LiveId" clId="{C2616751-CB51-42CC-89DE-17FA590C8BEE}" dt="2017-09-06T15:10:41.056" v="25658" actId="1076"/>
          <ac:spMkLst>
            <pc:docMk/>
            <pc:sldMk cId="3772439302" sldId="271"/>
            <ac:spMk id="6" creationId="{16EF0743-5B03-4A60-9403-EC7178B54227}"/>
          </ac:spMkLst>
        </pc:spChg>
        <pc:graphicFrameChg chg="mod">
          <ac:chgData name="peter west" userId="3d00d3795c039473" providerId="LiveId" clId="{C2616751-CB51-42CC-89DE-17FA590C8BEE}" dt="2017-09-06T15:51:14.794" v="26070" actId="20577"/>
          <ac:graphicFrameMkLst>
            <pc:docMk/>
            <pc:sldMk cId="3772439302" sldId="271"/>
            <ac:graphicFrameMk id="4" creationId="{8CE510CB-9E18-4B42-B40A-37F3F9B91676}"/>
          </ac:graphicFrameMkLst>
        </pc:graphicFrameChg>
      </pc:sldChg>
      <pc:sldChg chg="addSp delSp modSp">
        <pc:chgData name="peter west" userId="3d00d3795c039473" providerId="LiveId" clId="{C2616751-CB51-42CC-89DE-17FA590C8BEE}" dt="2017-09-06T15:52:08.762" v="26077" actId="20577"/>
        <pc:sldMkLst>
          <pc:docMk/>
          <pc:sldMk cId="1538571852" sldId="272"/>
        </pc:sldMkLst>
        <pc:spChg chg="mod">
          <ac:chgData name="peter west" userId="3d00d3795c039473" providerId="LiveId" clId="{C2616751-CB51-42CC-89DE-17FA590C8BEE}" dt="2017-09-06T15:10:58.961" v="25661" actId="1076"/>
          <ac:spMkLst>
            <pc:docMk/>
            <pc:sldMk cId="1538571852" sldId="272"/>
            <ac:spMk id="3" creationId="{185B8183-A0B1-4695-A625-66C2AC467942}"/>
          </ac:spMkLst>
        </pc:spChg>
        <pc:spChg chg="del mod">
          <ac:chgData name="peter west" userId="3d00d3795c039473" providerId="LiveId" clId="{C2616751-CB51-42CC-89DE-17FA590C8BEE}" dt="2017-08-23T15:16:20.705" v="1627" actId="20577"/>
          <ac:spMkLst>
            <pc:docMk/>
            <pc:sldMk cId="1538571852" sldId="272"/>
            <ac:spMk id="7" creationId="{E6F6845E-51B7-4042-BCB5-652F175CC0BE}"/>
          </ac:spMkLst>
        </pc:spChg>
        <pc:graphicFrameChg chg="add mod">
          <ac:chgData name="peter west" userId="3d00d3795c039473" providerId="LiveId" clId="{C2616751-CB51-42CC-89DE-17FA590C8BEE}" dt="2017-09-06T15:52:08.762" v="26077" actId="20577"/>
          <ac:graphicFrameMkLst>
            <pc:docMk/>
            <pc:sldMk cId="1538571852" sldId="272"/>
            <ac:graphicFrameMk id="4" creationId="{FC9506BB-E5F8-4E8D-83F4-53613D6FA2E2}"/>
          </ac:graphicFrameMkLst>
        </pc:graphicFrameChg>
        <pc:graphicFrameChg chg="add del mod">
          <ac:chgData name="peter west" userId="3d00d3795c039473" providerId="LiveId" clId="{C2616751-CB51-42CC-89DE-17FA590C8BEE}" dt="2017-09-05T10:30:53.713" v="24698" actId="1076"/>
          <ac:graphicFrameMkLst>
            <pc:docMk/>
            <pc:sldMk cId="1538571852" sldId="272"/>
            <ac:graphicFrameMk id="5" creationId="{FC9506BB-E5F8-4E8D-83F4-53613D6FA2E2}"/>
          </ac:graphicFrameMkLst>
        </pc:graphicFrameChg>
        <pc:graphicFrameChg chg="del">
          <ac:chgData name="peter west" userId="3d00d3795c039473" providerId="LiveId" clId="{C2616751-CB51-42CC-89DE-17FA590C8BEE}" dt="2017-08-22T08:33:06.429" v="394" actId="20577"/>
          <ac:graphicFrameMkLst>
            <pc:docMk/>
            <pc:sldMk cId="1538571852" sldId="272"/>
            <ac:graphicFrameMk id="5" creationId="{01CF4B99-48BA-4FB6-8EA3-F5A89E9CFBC6}"/>
          </ac:graphicFrameMkLst>
        </pc:graphicFrameChg>
        <pc:graphicFrameChg chg="add del mod">
          <ac:chgData name="peter west" userId="3d00d3795c039473" providerId="LiveId" clId="{C2616751-CB51-42CC-89DE-17FA590C8BEE}" dt="2017-08-23T15:16:30.262" v="1628" actId="20577"/>
          <ac:graphicFrameMkLst>
            <pc:docMk/>
            <pc:sldMk cId="1538571852" sldId="272"/>
            <ac:graphicFrameMk id="6" creationId="{FC9506BB-E5F8-4E8D-83F4-53613D6FA2E2}"/>
          </ac:graphicFrameMkLst>
        </pc:graphicFrameChg>
      </pc:sldChg>
      <pc:sldChg chg="del">
        <pc:chgData name="peter west" userId="3d00d3795c039473" providerId="LiveId" clId="{C2616751-CB51-42CC-89DE-17FA590C8BEE}" dt="2017-08-29T12:06:23.058" v="21586" actId="2696"/>
        <pc:sldMkLst>
          <pc:docMk/>
          <pc:sldMk cId="1494447794" sldId="273"/>
        </pc:sldMkLst>
      </pc:sldChg>
      <pc:sldChg chg="modSp">
        <pc:chgData name="peter west" userId="3d00d3795c039473" providerId="LiveId" clId="{C2616751-CB51-42CC-89DE-17FA590C8BEE}" dt="2017-09-06T16:25:53.297" v="26310" actId="20577"/>
        <pc:sldMkLst>
          <pc:docMk/>
          <pc:sldMk cId="2168838462" sldId="274"/>
        </pc:sldMkLst>
        <pc:spChg chg="mod">
          <ac:chgData name="peter west" userId="3d00d3795c039473" providerId="LiveId" clId="{C2616751-CB51-42CC-89DE-17FA590C8BEE}" dt="2017-09-06T16:25:53.297" v="26310" actId="20577"/>
          <ac:spMkLst>
            <pc:docMk/>
            <pc:sldMk cId="2168838462" sldId="274"/>
            <ac:spMk id="3" creationId="{93F32F03-7818-4D23-B062-6E688366FD0A}"/>
          </ac:spMkLst>
        </pc:spChg>
        <pc:graphicFrameChg chg="mod">
          <ac:chgData name="peter west" userId="3d00d3795c039473" providerId="LiveId" clId="{C2616751-CB51-42CC-89DE-17FA590C8BEE}" dt="2017-09-06T15:53:39.377" v="26085" actId="20577"/>
          <ac:graphicFrameMkLst>
            <pc:docMk/>
            <pc:sldMk cId="2168838462" sldId="274"/>
            <ac:graphicFrameMk id="2" creationId="{9A883D09-65CA-4CF2-9793-321617B8DB7E}"/>
          </ac:graphicFrameMkLst>
        </pc:graphicFrameChg>
      </pc:sldChg>
      <pc:sldChg chg="modSp">
        <pc:chgData name="peter west" userId="3d00d3795c039473" providerId="LiveId" clId="{C2616751-CB51-42CC-89DE-17FA590C8BEE}" dt="2017-09-06T15:54:09.489" v="26090" actId="20577"/>
        <pc:sldMkLst>
          <pc:docMk/>
          <pc:sldMk cId="3607383063" sldId="275"/>
        </pc:sldMkLst>
        <pc:spChg chg="mod">
          <ac:chgData name="peter west" userId="3d00d3795c039473" providerId="LiveId" clId="{C2616751-CB51-42CC-89DE-17FA590C8BEE}" dt="2017-09-06T15:12:00.592" v="25670" actId="1076"/>
          <ac:spMkLst>
            <pc:docMk/>
            <pc:sldMk cId="3607383063" sldId="275"/>
            <ac:spMk id="3" creationId="{7CE46115-B2A4-4996-BD6D-75B66CF92EC5}"/>
          </ac:spMkLst>
        </pc:spChg>
        <pc:graphicFrameChg chg="mod">
          <ac:chgData name="peter west" userId="3d00d3795c039473" providerId="LiveId" clId="{C2616751-CB51-42CC-89DE-17FA590C8BEE}" dt="2017-09-06T15:54:09.489" v="26090" actId="20577"/>
          <ac:graphicFrameMkLst>
            <pc:docMk/>
            <pc:sldMk cId="3607383063" sldId="275"/>
            <ac:graphicFrameMk id="2" creationId="{6C98381B-064B-488F-B886-EB06B05191A0}"/>
          </ac:graphicFrameMkLst>
        </pc:graphicFrameChg>
      </pc:sldChg>
      <pc:sldChg chg="modSp">
        <pc:chgData name="peter west" userId="3d00d3795c039473" providerId="LiveId" clId="{C2616751-CB51-42CC-89DE-17FA590C8BEE}" dt="2017-09-06T15:54:27.657" v="26093" actId="20577"/>
        <pc:sldMkLst>
          <pc:docMk/>
          <pc:sldMk cId="1006615140" sldId="276"/>
        </pc:sldMkLst>
        <pc:spChg chg="mod">
          <ac:chgData name="peter west" userId="3d00d3795c039473" providerId="LiveId" clId="{C2616751-CB51-42CC-89DE-17FA590C8BEE}" dt="2017-09-06T15:12:12.320" v="25672" actId="1076"/>
          <ac:spMkLst>
            <pc:docMk/>
            <pc:sldMk cId="1006615140" sldId="276"/>
            <ac:spMk id="6" creationId="{E7601B73-B2F9-456C-AA88-D2DC5F6EC7F8}"/>
          </ac:spMkLst>
        </pc:spChg>
        <pc:graphicFrameChg chg="mod">
          <ac:chgData name="peter west" userId="3d00d3795c039473" providerId="LiveId" clId="{C2616751-CB51-42CC-89DE-17FA590C8BEE}" dt="2017-09-06T15:54:27.657" v="26093" actId="20577"/>
          <ac:graphicFrameMkLst>
            <pc:docMk/>
            <pc:sldMk cId="1006615140" sldId="276"/>
            <ac:graphicFrameMk id="4" creationId="{A48DCB60-7A63-4A10-9045-061E516C4CB2}"/>
          </ac:graphicFrameMkLst>
        </pc:graphicFrameChg>
      </pc:sldChg>
      <pc:sldChg chg="modSp">
        <pc:chgData name="peter west" userId="3d00d3795c039473" providerId="LiveId" clId="{C2616751-CB51-42CC-89DE-17FA590C8BEE}" dt="2017-09-06T16:17:59.613" v="26302" actId="20577"/>
        <pc:sldMkLst>
          <pc:docMk/>
          <pc:sldMk cId="3618914228" sldId="277"/>
        </pc:sldMkLst>
        <pc:spChg chg="mod">
          <ac:chgData name="peter west" userId="3d00d3795c039473" providerId="LiveId" clId="{C2616751-CB51-42CC-89DE-17FA590C8BEE}" dt="2017-09-06T16:17:59.613" v="26302" actId="20577"/>
          <ac:spMkLst>
            <pc:docMk/>
            <pc:sldMk cId="3618914228" sldId="277"/>
            <ac:spMk id="3" creationId="{457C55A6-72D0-42C9-9984-4545A1D55A10}"/>
          </ac:spMkLst>
        </pc:spChg>
        <pc:graphicFrameChg chg="mod">
          <ac:chgData name="peter west" userId="3d00d3795c039473" providerId="LiveId" clId="{C2616751-CB51-42CC-89DE-17FA590C8BEE}" dt="2017-09-06T15:55:24.649" v="26096" actId="20577"/>
          <ac:graphicFrameMkLst>
            <pc:docMk/>
            <pc:sldMk cId="3618914228" sldId="277"/>
            <ac:graphicFrameMk id="2" creationId="{A80C626E-6253-4D95-95FF-FA8AF4318456}"/>
          </ac:graphicFrameMkLst>
        </pc:graphicFrameChg>
      </pc:sldChg>
      <pc:sldChg chg="addSp modSp">
        <pc:chgData name="peter west" userId="3d00d3795c039473" providerId="LiveId" clId="{C2616751-CB51-42CC-89DE-17FA590C8BEE}" dt="2017-09-06T15:56:13.505" v="26099" actId="20577"/>
        <pc:sldMkLst>
          <pc:docMk/>
          <pc:sldMk cId="271430742" sldId="278"/>
        </pc:sldMkLst>
        <pc:spChg chg="mod">
          <ac:chgData name="peter west" userId="3d00d3795c039473" providerId="LiveId" clId="{C2616751-CB51-42CC-89DE-17FA590C8BEE}" dt="2017-09-06T15:12:27.617" v="25674" actId="14100"/>
          <ac:spMkLst>
            <pc:docMk/>
            <pc:sldMk cId="271430742" sldId="278"/>
            <ac:spMk id="3" creationId="{2EF7CB41-DFD4-44DE-AA2E-67D69CC4F7F4}"/>
          </ac:spMkLst>
        </pc:spChg>
        <pc:graphicFrameChg chg="add mod">
          <ac:chgData name="peter west" userId="3d00d3795c039473" providerId="LiveId" clId="{C2616751-CB51-42CC-89DE-17FA590C8BEE}" dt="2017-09-06T15:56:13.505" v="26099" actId="20577"/>
          <ac:graphicFrameMkLst>
            <pc:docMk/>
            <pc:sldMk cId="271430742" sldId="278"/>
            <ac:graphicFrameMk id="4" creationId="{F5298E0A-CC32-457E-8E8A-71FD8739E960}"/>
          </ac:graphicFrameMkLst>
        </pc:graphicFrameChg>
      </pc:sldChg>
      <pc:sldChg chg="addSp modSp">
        <pc:chgData name="peter west" userId="3d00d3795c039473" providerId="LiveId" clId="{C2616751-CB51-42CC-89DE-17FA590C8BEE}" dt="2017-09-06T15:56:40.105" v="26102" actId="20577"/>
        <pc:sldMkLst>
          <pc:docMk/>
          <pc:sldMk cId="122204794" sldId="279"/>
        </pc:sldMkLst>
        <pc:spChg chg="mod">
          <ac:chgData name="peter west" userId="3d00d3795c039473" providerId="LiveId" clId="{C2616751-CB51-42CC-89DE-17FA590C8BEE}" dt="2017-09-06T15:12:40.568" v="25676" actId="1076"/>
          <ac:spMkLst>
            <pc:docMk/>
            <pc:sldMk cId="122204794" sldId="279"/>
            <ac:spMk id="3" creationId="{04593E5B-7B91-4A62-A9A8-7D07A7CE491A}"/>
          </ac:spMkLst>
        </pc:spChg>
        <pc:graphicFrameChg chg="add mod">
          <ac:chgData name="peter west" userId="3d00d3795c039473" providerId="LiveId" clId="{C2616751-CB51-42CC-89DE-17FA590C8BEE}" dt="2017-09-06T15:56:40.105" v="26102" actId="20577"/>
          <ac:graphicFrameMkLst>
            <pc:docMk/>
            <pc:sldMk cId="122204794" sldId="279"/>
            <ac:graphicFrameMk id="4" creationId="{47BFEE89-81CD-4775-95D1-F937C1443161}"/>
          </ac:graphicFrameMkLst>
        </pc:graphicFrameChg>
      </pc:sldChg>
      <pc:sldChg chg="addSp delSp modSp">
        <pc:chgData name="peter west" userId="3d00d3795c039473" providerId="LiveId" clId="{C2616751-CB51-42CC-89DE-17FA590C8BEE}" dt="2017-09-06T15:57:15.785" v="26105" actId="20577"/>
        <pc:sldMkLst>
          <pc:docMk/>
          <pc:sldMk cId="890915459" sldId="280"/>
        </pc:sldMkLst>
        <pc:spChg chg="mod">
          <ac:chgData name="peter west" userId="3d00d3795c039473" providerId="LiveId" clId="{C2616751-CB51-42CC-89DE-17FA590C8BEE}" dt="2017-09-06T15:12:45.376" v="25677" actId="1076"/>
          <ac:spMkLst>
            <pc:docMk/>
            <pc:sldMk cId="890915459" sldId="280"/>
            <ac:spMk id="3" creationId="{41DBA2CE-998B-41F5-8784-8F2B818A61B8}"/>
          </ac:spMkLst>
        </pc:spChg>
        <pc:spChg chg="add mod">
          <ac:chgData name="peter west" userId="3d00d3795c039473" providerId="LiveId" clId="{C2616751-CB51-42CC-89DE-17FA590C8BEE}" dt="2017-09-06T14:55:23.201" v="25454" actId="255"/>
          <ac:spMkLst>
            <pc:docMk/>
            <pc:sldMk cId="890915459" sldId="280"/>
            <ac:spMk id="4" creationId="{B2CACEE7-E432-4E81-ABA8-7A6C5B93CC94}"/>
          </ac:spMkLst>
        </pc:spChg>
        <pc:graphicFrameChg chg="mod">
          <ac:chgData name="peter west" userId="3d00d3795c039473" providerId="LiveId" clId="{C2616751-CB51-42CC-89DE-17FA590C8BEE}" dt="2017-08-31T09:01:37.667" v="22122" actId="20577"/>
          <ac:graphicFrameMkLst>
            <pc:docMk/>
            <pc:sldMk cId="890915459" sldId="280"/>
            <ac:graphicFrameMk id="2" creationId="{4478D873-8241-4FBE-9BA6-BBF20E78724E}"/>
          </ac:graphicFrameMkLst>
        </pc:graphicFrameChg>
        <pc:graphicFrameChg chg="add del mod">
          <ac:chgData name="peter west" userId="3d00d3795c039473" providerId="LiveId" clId="{C2616751-CB51-42CC-89DE-17FA590C8BEE}" dt="2017-08-31T08:49:56.936" v="22093" actId="20577"/>
          <ac:graphicFrameMkLst>
            <pc:docMk/>
            <pc:sldMk cId="890915459" sldId="280"/>
            <ac:graphicFrameMk id="5" creationId="{4478D873-8241-4FBE-9BA6-BBF20E78724E}"/>
          </ac:graphicFrameMkLst>
        </pc:graphicFrameChg>
        <pc:graphicFrameChg chg="add mod">
          <ac:chgData name="peter west" userId="3d00d3795c039473" providerId="LiveId" clId="{C2616751-CB51-42CC-89DE-17FA590C8BEE}" dt="2017-09-06T15:57:15.785" v="26105" actId="20577"/>
          <ac:graphicFrameMkLst>
            <pc:docMk/>
            <pc:sldMk cId="890915459" sldId="280"/>
            <ac:graphicFrameMk id="6" creationId="{4478D873-8241-4FBE-9BA6-BBF20E78724E}"/>
          </ac:graphicFrameMkLst>
        </pc:graphicFrameChg>
      </pc:sldChg>
      <pc:sldChg chg="addSp modSp">
        <pc:chgData name="peter west" userId="3d00d3795c039473" providerId="LiveId" clId="{C2616751-CB51-42CC-89DE-17FA590C8BEE}" dt="2017-09-06T15:57:56.121" v="26108" actId="20577"/>
        <pc:sldMkLst>
          <pc:docMk/>
          <pc:sldMk cId="3219145815" sldId="281"/>
        </pc:sldMkLst>
        <pc:spChg chg="mod">
          <ac:chgData name="peter west" userId="3d00d3795c039473" providerId="LiveId" clId="{C2616751-CB51-42CC-89DE-17FA590C8BEE}" dt="2017-09-06T15:14:03.080" v="25822" actId="20577"/>
          <ac:spMkLst>
            <pc:docMk/>
            <pc:sldMk cId="3219145815" sldId="281"/>
            <ac:spMk id="3" creationId="{2A4A0A4C-5738-4576-A7AA-4E2F20FBE63F}"/>
          </ac:spMkLst>
        </pc:spChg>
        <pc:graphicFrameChg chg="add mod">
          <ac:chgData name="peter west" userId="3d00d3795c039473" providerId="LiveId" clId="{C2616751-CB51-42CC-89DE-17FA590C8BEE}" dt="2017-09-06T15:57:56.121" v="26108" actId="20577"/>
          <ac:graphicFrameMkLst>
            <pc:docMk/>
            <pc:sldMk cId="3219145815" sldId="281"/>
            <ac:graphicFrameMk id="4" creationId="{A7A6AF90-A372-4BBF-B120-2E870BF4BE87}"/>
          </ac:graphicFrameMkLst>
        </pc:graphicFrameChg>
      </pc:sldChg>
      <pc:sldChg chg="addSp modSp mod">
        <pc:chgData name="peter west" userId="3d00d3795c039473" providerId="LiveId" clId="{C2616751-CB51-42CC-89DE-17FA590C8BEE}" dt="2017-09-06T15:58:50.496" v="26112" actId="20577"/>
        <pc:sldMkLst>
          <pc:docMk/>
          <pc:sldMk cId="2513797150" sldId="282"/>
        </pc:sldMkLst>
        <pc:spChg chg="mod">
          <ac:chgData name="peter west" userId="3d00d3795c039473" providerId="LiveId" clId="{C2616751-CB51-42CC-89DE-17FA590C8BEE}" dt="2017-09-06T15:14:13.081" v="25823" actId="14100"/>
          <ac:spMkLst>
            <pc:docMk/>
            <pc:sldMk cId="2513797150" sldId="282"/>
            <ac:spMk id="4" creationId="{6500503B-3BF9-4570-BA48-0715839CBBFD}"/>
          </ac:spMkLst>
        </pc:spChg>
        <pc:graphicFrameChg chg="add mod">
          <ac:chgData name="peter west" userId="3d00d3795c039473" providerId="LiveId" clId="{C2616751-CB51-42CC-89DE-17FA590C8BEE}" dt="2017-09-05T10:38:40.906" v="24709" actId="14100"/>
          <ac:graphicFrameMkLst>
            <pc:docMk/>
            <pc:sldMk cId="2513797150" sldId="282"/>
            <ac:graphicFrameMk id="5" creationId="{938E132B-8EF3-4F0B-AA60-0F47ACE00C65}"/>
          </ac:graphicFrameMkLst>
        </pc:graphicFrameChg>
        <pc:graphicFrameChg chg="add mod">
          <ac:chgData name="peter west" userId="3d00d3795c039473" providerId="LiveId" clId="{C2616751-CB51-42CC-89DE-17FA590C8BEE}" dt="2017-09-05T10:38:44.863" v="24710" actId="14100"/>
          <ac:graphicFrameMkLst>
            <pc:docMk/>
            <pc:sldMk cId="2513797150" sldId="282"/>
            <ac:graphicFrameMk id="6" creationId="{82621BF4-C112-4CC1-98FE-047C2ED2B148}"/>
          </ac:graphicFrameMkLst>
        </pc:graphicFrameChg>
        <pc:graphicFrameChg chg="add mod">
          <ac:chgData name="peter west" userId="3d00d3795c039473" providerId="LiveId" clId="{C2616751-CB51-42CC-89DE-17FA590C8BEE}" dt="2017-09-06T15:58:50.496" v="26112" actId="20577"/>
          <ac:graphicFrameMkLst>
            <pc:docMk/>
            <pc:sldMk cId="2513797150" sldId="282"/>
            <ac:graphicFrameMk id="7" creationId="{82621BF4-C112-4CC1-98FE-047C2ED2B148}"/>
          </ac:graphicFrameMkLst>
        </pc:graphicFrameChg>
      </pc:sldChg>
      <pc:sldChg chg="addSp modSp">
        <pc:chgData name="peter west" userId="3d00d3795c039473" providerId="LiveId" clId="{C2616751-CB51-42CC-89DE-17FA590C8BEE}" dt="2017-09-06T16:19:51.384" v="26303" actId="20577"/>
        <pc:sldMkLst>
          <pc:docMk/>
          <pc:sldMk cId="2726734722" sldId="283"/>
        </pc:sldMkLst>
        <pc:spChg chg="mod">
          <ac:chgData name="peter west" userId="3d00d3795c039473" providerId="LiveId" clId="{C2616751-CB51-42CC-89DE-17FA590C8BEE}" dt="2017-09-06T16:19:51.384" v="26303" actId="20577"/>
          <ac:spMkLst>
            <pc:docMk/>
            <pc:sldMk cId="2726734722" sldId="283"/>
            <ac:spMk id="4" creationId="{3AC2FD1C-12BE-449D-B2A9-6F9B40093083}"/>
          </ac:spMkLst>
        </pc:spChg>
        <pc:graphicFrameChg chg="mod">
          <ac:chgData name="peter west" userId="3d00d3795c039473" providerId="LiveId" clId="{C2616751-CB51-42CC-89DE-17FA590C8BEE}" dt="2017-08-31T08:56:39.232" v="22106" actId="20577"/>
          <ac:graphicFrameMkLst>
            <pc:docMk/>
            <pc:sldMk cId="2726734722" sldId="283"/>
            <ac:graphicFrameMk id="3" creationId="{6E1C57B5-E586-411D-8890-12EC680A382C}"/>
          </ac:graphicFrameMkLst>
        </pc:graphicFrameChg>
        <pc:graphicFrameChg chg="add mod">
          <ac:chgData name="peter west" userId="3d00d3795c039473" providerId="LiveId" clId="{C2616751-CB51-42CC-89DE-17FA590C8BEE}" dt="2017-09-06T15:59:41.088" v="26115" actId="20577"/>
          <ac:graphicFrameMkLst>
            <pc:docMk/>
            <pc:sldMk cId="2726734722" sldId="283"/>
            <ac:graphicFrameMk id="5" creationId="{6E1C57B5-E586-411D-8890-12EC680A382C}"/>
          </ac:graphicFrameMkLst>
        </pc:graphicFrameChg>
      </pc:sldChg>
      <pc:sldChg chg="addSp modSp">
        <pc:chgData name="peter west" userId="3d00d3795c039473" providerId="LiveId" clId="{C2616751-CB51-42CC-89DE-17FA590C8BEE}" dt="2017-09-06T16:01:05.096" v="26121" actId="20577"/>
        <pc:sldMkLst>
          <pc:docMk/>
          <pc:sldMk cId="900927133" sldId="284"/>
        </pc:sldMkLst>
        <pc:spChg chg="mod">
          <ac:chgData name="peter west" userId="3d00d3795c039473" providerId="LiveId" clId="{C2616751-CB51-42CC-89DE-17FA590C8BEE}" dt="2017-09-06T15:17:44.624" v="25959" actId="20577"/>
          <ac:spMkLst>
            <pc:docMk/>
            <pc:sldMk cId="900927133" sldId="284"/>
            <ac:spMk id="4" creationId="{16608D5E-DF34-41EA-AED3-74C6AB7F5066}"/>
          </ac:spMkLst>
        </pc:spChg>
        <pc:graphicFrameChg chg="add mod">
          <ac:chgData name="peter west" userId="3d00d3795c039473" providerId="LiveId" clId="{C2616751-CB51-42CC-89DE-17FA590C8BEE}" dt="2017-09-06T16:01:05.096" v="26121" actId="20577"/>
          <ac:graphicFrameMkLst>
            <pc:docMk/>
            <pc:sldMk cId="900927133" sldId="284"/>
            <ac:graphicFrameMk id="5" creationId="{160FB2FA-6023-4A93-8803-D57172DB7BF3}"/>
          </ac:graphicFrameMkLst>
        </pc:graphicFrameChg>
      </pc:sldChg>
      <pc:sldChg chg="addSp modSp add mod">
        <pc:chgData name="peter west" userId="3d00d3795c039473" providerId="LiveId" clId="{C2616751-CB51-42CC-89DE-17FA590C8BEE}" dt="2017-09-06T16:01:44.128" v="26124" actId="20577"/>
        <pc:sldMkLst>
          <pc:docMk/>
          <pc:sldMk cId="4075720379" sldId="285"/>
        </pc:sldMkLst>
        <pc:spChg chg="add mod">
          <ac:chgData name="peter west" userId="3d00d3795c039473" providerId="LiveId" clId="{C2616751-CB51-42CC-89DE-17FA590C8BEE}" dt="2017-09-06T15:16:09.499" v="25942" actId="20577"/>
          <ac:spMkLst>
            <pc:docMk/>
            <pc:sldMk cId="4075720379" sldId="285"/>
            <ac:spMk id="3" creationId="{5EEAFAB3-EAC8-4101-ACD4-A884FAA1D1D3}"/>
          </ac:spMkLst>
        </pc:spChg>
        <pc:graphicFrameChg chg="add mod">
          <ac:chgData name="peter west" userId="3d00d3795c039473" providerId="LiveId" clId="{C2616751-CB51-42CC-89DE-17FA590C8BEE}" dt="2017-09-06T16:01:44.128" v="26124" actId="20577"/>
          <ac:graphicFrameMkLst>
            <pc:docMk/>
            <pc:sldMk cId="4075720379" sldId="285"/>
            <ac:graphicFrameMk id="2" creationId="{4ED56558-3AD9-4612-BB21-94BBA3BBC0C9}"/>
          </ac:graphicFrameMkLst>
        </pc:graphicFrameChg>
      </pc:sldChg>
      <pc:sldChg chg="modSp add del">
        <pc:chgData name="peter west" userId="3d00d3795c039473" providerId="LiveId" clId="{C2616751-CB51-42CC-89DE-17FA590C8BEE}" dt="2017-09-05T08:38:37.628" v="24530" actId="2696"/>
        <pc:sldMkLst>
          <pc:docMk/>
          <pc:sldMk cId="1821763571" sldId="286"/>
        </pc:sldMkLst>
        <pc:spChg chg="mod">
          <ac:chgData name="peter west" userId="3d00d3795c039473" providerId="LiveId" clId="{C2616751-CB51-42CC-89DE-17FA590C8BEE}" dt="2017-08-29T09:29:34.393" v="18446" actId="20577"/>
          <ac:spMkLst>
            <pc:docMk/>
            <pc:sldMk cId="1821763571" sldId="286"/>
            <ac:spMk id="2" creationId="{FC26F39E-182C-4D3C-8DBC-7FE8690910B9}"/>
          </ac:spMkLst>
        </pc:spChg>
        <pc:spChg chg="mod">
          <ac:chgData name="peter west" userId="3d00d3795c039473" providerId="LiveId" clId="{C2616751-CB51-42CC-89DE-17FA590C8BEE}" dt="2017-09-01T09:27:46.280" v="22131" actId="20577"/>
          <ac:spMkLst>
            <pc:docMk/>
            <pc:sldMk cId="1821763571" sldId="286"/>
            <ac:spMk id="3" creationId="{C6972C3E-96D3-4E45-B3C3-E81BF272D255}"/>
          </ac:spMkLst>
        </pc:spChg>
      </pc:sldChg>
      <pc:sldChg chg="addSp modSp add">
        <pc:chgData name="peter west" userId="3d00d3795c039473" providerId="LiveId" clId="{C2616751-CB51-42CC-89DE-17FA590C8BEE}" dt="2017-08-21T08:34:59.270" v="325" actId="1076"/>
        <pc:sldMkLst>
          <pc:docMk/>
          <pc:sldMk cId="3236742649" sldId="287"/>
        </pc:sldMkLst>
        <pc:picChg chg="add mod">
          <ac:chgData name="peter west" userId="3d00d3795c039473" providerId="LiveId" clId="{C2616751-CB51-42CC-89DE-17FA590C8BEE}" dt="2017-08-21T08:34:59.270" v="325" actId="1076"/>
          <ac:picMkLst>
            <pc:docMk/>
            <pc:sldMk cId="3236742649" sldId="287"/>
            <ac:picMk id="1026" creationId="{9578095F-C028-4BA7-B391-F2413372C68A}"/>
          </ac:picMkLst>
        </pc:picChg>
      </pc:sldChg>
      <pc:sldChg chg="addSp modSp add del ord">
        <pc:chgData name="peter west" userId="3d00d3795c039473" providerId="LiveId" clId="{C2616751-CB51-42CC-89DE-17FA590C8BEE}" dt="2017-08-28T07:57:42.849" v="13506" actId="2696"/>
        <pc:sldMkLst>
          <pc:docMk/>
          <pc:sldMk cId="981389797" sldId="288"/>
        </pc:sldMkLst>
        <pc:picChg chg="add mod">
          <ac:chgData name="peter west" userId="3d00d3795c039473" providerId="LiveId" clId="{C2616751-CB51-42CC-89DE-17FA590C8BEE}" dt="2017-08-21T08:37:59.534" v="366" actId="1076"/>
          <ac:picMkLst>
            <pc:docMk/>
            <pc:sldMk cId="981389797" sldId="288"/>
            <ac:picMk id="2050" creationId="{17CD13C4-CD45-4434-AC96-CD5E4EAA1DC2}"/>
          </ac:picMkLst>
        </pc:picChg>
      </pc:sldChg>
      <pc:sldChg chg="addSp modSp add del">
        <pc:chgData name="peter west" userId="3d00d3795c039473" providerId="LiveId" clId="{C2616751-CB51-42CC-89DE-17FA590C8BEE}" dt="2017-09-01T09:35:09.177" v="22132" actId="2696"/>
        <pc:sldMkLst>
          <pc:docMk/>
          <pc:sldMk cId="3248171201" sldId="289"/>
        </pc:sldMkLst>
        <pc:picChg chg="add mod">
          <ac:chgData name="peter west" userId="3d00d3795c039473" providerId="LiveId" clId="{C2616751-CB51-42CC-89DE-17FA590C8BEE}" dt="2017-08-21T08:38:56.230" v="391" actId="1076"/>
          <ac:picMkLst>
            <pc:docMk/>
            <pc:sldMk cId="3248171201" sldId="289"/>
            <ac:picMk id="3074" creationId="{ACB542EC-4D50-4911-9DA3-3C73C9FDC17E}"/>
          </ac:picMkLst>
        </pc:picChg>
      </pc:sldChg>
      <pc:sldChg chg="addSp add del ord">
        <pc:chgData name="peter west" userId="3d00d3795c039473" providerId="LiveId" clId="{C2616751-CB51-42CC-89DE-17FA590C8BEE}" dt="2017-09-01T09:35:25.272" v="22133" actId="2696"/>
        <pc:sldMkLst>
          <pc:docMk/>
          <pc:sldMk cId="4208715418" sldId="290"/>
        </pc:sldMkLst>
        <pc:picChg chg="add">
          <ac:chgData name="peter west" userId="3d00d3795c039473" providerId="LiveId" clId="{C2616751-CB51-42CC-89DE-17FA590C8BEE}" dt="2017-08-21T08:40:40.709" v="393" actId="20577"/>
          <ac:picMkLst>
            <pc:docMk/>
            <pc:sldMk cId="4208715418" sldId="290"/>
            <ac:picMk id="1026" creationId="{F8E8D309-CF2F-471B-A141-C8D8BB140A90}"/>
          </ac:picMkLst>
        </pc:picChg>
      </pc:sldChg>
      <pc:sldChg chg="addSp modSp add mod">
        <pc:chgData name="peter west" userId="3d00d3795c039473" providerId="LiveId" clId="{C2616751-CB51-42CC-89DE-17FA590C8BEE}" dt="2017-09-06T16:11:55.642" v="26291" actId="20577"/>
        <pc:sldMkLst>
          <pc:docMk/>
          <pc:sldMk cId="1849178496" sldId="291"/>
        </pc:sldMkLst>
        <pc:spChg chg="add mod">
          <ac:chgData name="peter west" userId="3d00d3795c039473" providerId="LiveId" clId="{C2616751-CB51-42CC-89DE-17FA590C8BEE}" dt="2017-09-06T16:11:55.642" v="26291" actId="20577"/>
          <ac:spMkLst>
            <pc:docMk/>
            <pc:sldMk cId="1849178496" sldId="291"/>
            <ac:spMk id="3" creationId="{3DE1D38B-3B00-4AC8-AFEC-92B236766E44}"/>
          </ac:spMkLst>
        </pc:spChg>
        <pc:graphicFrameChg chg="add mod">
          <ac:chgData name="peter west" userId="3d00d3795c039473" providerId="LiveId" clId="{C2616751-CB51-42CC-89DE-17FA590C8BEE}" dt="2017-09-06T15:49:08.890" v="26058" actId="20577"/>
          <ac:graphicFrameMkLst>
            <pc:docMk/>
            <pc:sldMk cId="1849178496" sldId="291"/>
            <ac:graphicFrameMk id="2" creationId="{11DE8CFD-CFDF-4265-86AC-5BD0B19D2AA1}"/>
          </ac:graphicFrameMkLst>
        </pc:graphicFrameChg>
      </pc:sldChg>
      <pc:sldChg chg="addSp delSp modSp add mod">
        <pc:chgData name="peter west" userId="3d00d3795c039473" providerId="LiveId" clId="{C2616751-CB51-42CC-89DE-17FA590C8BEE}" dt="2017-09-06T16:12:24.024" v="26300" actId="5793"/>
        <pc:sldMkLst>
          <pc:docMk/>
          <pc:sldMk cId="1483235646" sldId="292"/>
        </pc:sldMkLst>
        <pc:spChg chg="add del mod">
          <ac:chgData name="peter west" userId="3d00d3795c039473" providerId="LiveId" clId="{C2616751-CB51-42CC-89DE-17FA590C8BEE}" dt="2017-09-06T16:08:49.142" v="26163" actId="478"/>
          <ac:spMkLst>
            <pc:docMk/>
            <pc:sldMk cId="1483235646" sldId="292"/>
            <ac:spMk id="3" creationId="{916E492A-7DAE-4790-8624-63508D3E029B}"/>
          </ac:spMkLst>
        </pc:spChg>
        <pc:spChg chg="add del mod">
          <ac:chgData name="peter west" userId="3d00d3795c039473" providerId="LiveId" clId="{C2616751-CB51-42CC-89DE-17FA590C8BEE}" dt="2017-09-06T16:09:18.295" v="26168" actId="5793"/>
          <ac:spMkLst>
            <pc:docMk/>
            <pc:sldMk cId="1483235646" sldId="292"/>
            <ac:spMk id="5" creationId="{708BC0A6-704B-49F1-B632-140A2F0ED258}"/>
          </ac:spMkLst>
        </pc:spChg>
        <pc:spChg chg="add mod">
          <ac:chgData name="peter west" userId="3d00d3795c039473" providerId="LiveId" clId="{C2616751-CB51-42CC-89DE-17FA590C8BEE}" dt="2017-09-06T16:12:24.024" v="26300" actId="5793"/>
          <ac:spMkLst>
            <pc:docMk/>
            <pc:sldMk cId="1483235646" sldId="292"/>
            <ac:spMk id="6" creationId="{07397DC8-ED5D-4C42-BE1E-1F266C652080}"/>
          </ac:spMkLst>
        </pc:spChg>
        <pc:graphicFrameChg chg="add mod">
          <ac:chgData name="peter west" userId="3d00d3795c039473" providerId="LiveId" clId="{C2616751-CB51-42CC-89DE-17FA590C8BEE}" dt="2017-08-31T08:37:23.439" v="22083" actId="20577"/>
          <ac:graphicFrameMkLst>
            <pc:docMk/>
            <pc:sldMk cId="1483235646" sldId="292"/>
            <ac:graphicFrameMk id="2" creationId="{7781912B-6037-4A25-88A4-6E3E54722FED}"/>
          </ac:graphicFrameMkLst>
        </pc:graphicFrameChg>
        <pc:graphicFrameChg chg="add mod">
          <ac:chgData name="peter west" userId="3d00d3795c039473" providerId="LiveId" clId="{C2616751-CB51-42CC-89DE-17FA590C8BEE}" dt="2017-09-06T16:09:46.095" v="26169" actId="5793"/>
          <ac:graphicFrameMkLst>
            <pc:docMk/>
            <pc:sldMk cId="1483235646" sldId="292"/>
            <ac:graphicFrameMk id="4" creationId="{7781912B-6037-4A25-88A4-6E3E54722FED}"/>
          </ac:graphicFrameMkLst>
        </pc:graphicFrameChg>
      </pc:sldChg>
      <pc:sldChg chg="addSp delSp modSp add mod">
        <pc:chgData name="peter west" userId="3d00d3795c039473" providerId="LiveId" clId="{C2616751-CB51-42CC-89DE-17FA590C8BEE}" dt="2017-09-06T16:08:06.095" v="26132" actId="20577"/>
        <pc:sldMkLst>
          <pc:docMk/>
          <pc:sldMk cId="2414391396" sldId="293"/>
        </pc:sldMkLst>
        <pc:spChg chg="add mod">
          <ac:chgData name="peter west" userId="3d00d3795c039473" providerId="LiveId" clId="{C2616751-CB51-42CC-89DE-17FA590C8BEE}" dt="2017-09-06T15:10:31.801" v="25657" actId="20577"/>
          <ac:spMkLst>
            <pc:docMk/>
            <pc:sldMk cId="2414391396" sldId="293"/>
            <ac:spMk id="3" creationId="{7CCFFE83-C294-4341-8DD1-E0730000D8B5}"/>
          </ac:spMkLst>
        </pc:spChg>
        <pc:graphicFrameChg chg="add del mod">
          <ac:chgData name="peter west" userId="3d00d3795c039473" providerId="LiveId" clId="{C2616751-CB51-42CC-89DE-17FA590C8BEE}" dt="2017-08-28T09:53:28.439" v="15099" actId="20577"/>
          <ac:graphicFrameMkLst>
            <pc:docMk/>
            <pc:sldMk cId="2414391396" sldId="293"/>
            <ac:graphicFrameMk id="2" creationId="{CD8E6FAE-51B4-479A-8448-0474C457A32F}"/>
          </ac:graphicFrameMkLst>
        </pc:graphicFrameChg>
        <pc:graphicFrameChg chg="add mod">
          <ac:chgData name="peter west" userId="3d00d3795c039473" providerId="LiveId" clId="{C2616751-CB51-42CC-89DE-17FA590C8BEE}" dt="2017-09-06T15:51:03.874" v="26068" actId="20577"/>
          <ac:graphicFrameMkLst>
            <pc:docMk/>
            <pc:sldMk cId="2414391396" sldId="293"/>
            <ac:graphicFrameMk id="4" creationId="{CD8E6FAE-51B4-479A-8448-0474C457A32F}"/>
          </ac:graphicFrameMkLst>
        </pc:graphicFrameChg>
        <pc:graphicFrameChg chg="add mod">
          <ac:chgData name="peter west" userId="3d00d3795c039473" providerId="LiveId" clId="{C2616751-CB51-42CC-89DE-17FA590C8BEE}" dt="2017-09-06T16:08:06.095" v="26132" actId="20577"/>
          <ac:graphicFrameMkLst>
            <pc:docMk/>
            <pc:sldMk cId="2414391396" sldId="293"/>
            <ac:graphicFrameMk id="5" creationId="{CD8E6FAE-51B4-479A-8448-0474C457A32F}"/>
          </ac:graphicFrameMkLst>
        </pc:graphicFrameChg>
      </pc:sldChg>
      <pc:sldChg chg="addSp modSp add del mod">
        <pc:chgData name="peter west" userId="3d00d3795c039473" providerId="LiveId" clId="{C2616751-CB51-42CC-89DE-17FA590C8BEE}" dt="2017-08-23T14:46:17.574" v="722" actId="2696"/>
        <pc:sldMkLst>
          <pc:docMk/>
          <pc:sldMk cId="2658941466" sldId="293"/>
        </pc:sldMkLst>
        <pc:spChg chg="add mod">
          <ac:chgData name="peter west" userId="3d00d3795c039473" providerId="LiveId" clId="{C2616751-CB51-42CC-89DE-17FA590C8BEE}" dt="2017-08-23T14:44:24.521" v="633" actId="14100"/>
          <ac:spMkLst>
            <pc:docMk/>
            <pc:sldMk cId="2658941466" sldId="293"/>
            <ac:spMk id="3" creationId="{7FD850CC-1E4A-4EEE-BACD-FF7FD2FCDFDC}"/>
          </ac:spMkLst>
        </pc:spChg>
        <pc:graphicFrameChg chg="add mod">
          <ac:chgData name="peter west" userId="3d00d3795c039473" providerId="LiveId" clId="{C2616751-CB51-42CC-89DE-17FA590C8BEE}" dt="2017-08-23T14:43:47.369" v="615" actId="2696"/>
          <ac:graphicFrameMkLst>
            <pc:docMk/>
            <pc:sldMk cId="2658941466" sldId="293"/>
            <ac:graphicFrameMk id="2" creationId="{7781912B-6037-4A25-88A4-6E3E54722FED}"/>
          </ac:graphicFrameMkLst>
        </pc:graphicFrameChg>
      </pc:sldChg>
      <pc:sldChg chg="addSp delSp modSp add mod">
        <pc:chgData name="peter west" userId="3d00d3795c039473" providerId="LiveId" clId="{C2616751-CB51-42CC-89DE-17FA590C8BEE}" dt="2017-09-06T15:51:54.514" v="26075" actId="20577"/>
        <pc:sldMkLst>
          <pc:docMk/>
          <pc:sldMk cId="539586635" sldId="294"/>
        </pc:sldMkLst>
        <pc:spChg chg="add mod">
          <ac:chgData name="peter west" userId="3d00d3795c039473" providerId="LiveId" clId="{C2616751-CB51-42CC-89DE-17FA590C8BEE}" dt="2017-09-06T15:10:53.968" v="25660" actId="1076"/>
          <ac:spMkLst>
            <pc:docMk/>
            <pc:sldMk cId="539586635" sldId="294"/>
            <ac:spMk id="3" creationId="{5F3316BE-6CDF-409D-8EE2-BBECA727618E}"/>
          </ac:spMkLst>
        </pc:spChg>
        <pc:spChg chg="add del mod">
          <ac:chgData name="peter west" userId="3d00d3795c039473" providerId="LiveId" clId="{C2616751-CB51-42CC-89DE-17FA590C8BEE}" dt="2017-09-04T15:28:53.813" v="23882" actId="20577"/>
          <ac:spMkLst>
            <pc:docMk/>
            <pc:sldMk cId="539586635" sldId="294"/>
            <ac:spMk id="4" creationId="{A7E7A2FC-E5EA-45D7-BB87-3EE9D2BC6C44}"/>
          </ac:spMkLst>
        </pc:spChg>
        <pc:graphicFrameChg chg="add mod">
          <ac:chgData name="peter west" userId="3d00d3795c039473" providerId="LiveId" clId="{C2616751-CB51-42CC-89DE-17FA590C8BEE}" dt="2017-09-06T15:51:54.514" v="26075" actId="20577"/>
          <ac:graphicFrameMkLst>
            <pc:docMk/>
            <pc:sldMk cId="539586635" sldId="294"/>
            <ac:graphicFrameMk id="2" creationId="{9FC9CECC-5DA4-4979-B2EB-98EEC4E7C78B}"/>
          </ac:graphicFrameMkLst>
        </pc:graphicFrameChg>
      </pc:sldChg>
      <pc:sldChg chg="addSp delSp modSp add mod">
        <pc:chgData name="peter west" userId="3d00d3795c039473" providerId="LiveId" clId="{C2616751-CB51-42CC-89DE-17FA590C8BEE}" dt="2017-09-06T15:52:25.761" v="26079" actId="20577"/>
        <pc:sldMkLst>
          <pc:docMk/>
          <pc:sldMk cId="326104212" sldId="295"/>
        </pc:sldMkLst>
        <pc:spChg chg="add mod">
          <ac:chgData name="peter west" userId="3d00d3795c039473" providerId="LiveId" clId="{C2616751-CB51-42CC-89DE-17FA590C8BEE}" dt="2017-09-06T15:11:14.152" v="25663" actId="1076"/>
          <ac:spMkLst>
            <pc:docMk/>
            <pc:sldMk cId="326104212" sldId="295"/>
            <ac:spMk id="3" creationId="{EAAD4C26-4838-4C4B-BA3A-70B77819102D}"/>
          </ac:spMkLst>
        </pc:spChg>
        <pc:spChg chg="add del mod">
          <ac:chgData name="peter west" userId="3d00d3795c039473" providerId="LiveId" clId="{C2616751-CB51-42CC-89DE-17FA590C8BEE}" dt="2017-09-04T15:28:57.876" v="23883" actId="478"/>
          <ac:spMkLst>
            <pc:docMk/>
            <pc:sldMk cId="326104212" sldId="295"/>
            <ac:spMk id="4" creationId="{13AB6968-083D-4EA8-A53D-FC70DAB6EED4}"/>
          </ac:spMkLst>
        </pc:spChg>
        <pc:graphicFrameChg chg="add mod">
          <ac:chgData name="peter west" userId="3d00d3795c039473" providerId="LiveId" clId="{C2616751-CB51-42CC-89DE-17FA590C8BEE}" dt="2017-09-06T15:52:25.761" v="26079" actId="20577"/>
          <ac:graphicFrameMkLst>
            <pc:docMk/>
            <pc:sldMk cId="326104212" sldId="295"/>
            <ac:graphicFrameMk id="2" creationId="{94EBA51F-BDD2-4E07-B5C8-9EDCDD382DBC}"/>
          </ac:graphicFrameMkLst>
        </pc:graphicFrameChg>
      </pc:sldChg>
      <pc:sldChg chg="addSp modSp add del">
        <pc:chgData name="peter west" userId="3d00d3795c039473" providerId="LiveId" clId="{C2616751-CB51-42CC-89DE-17FA590C8BEE}" dt="2017-08-23T15:36:53.004" v="2645" actId="2696"/>
        <pc:sldMkLst>
          <pc:docMk/>
          <pc:sldMk cId="1125092722" sldId="295"/>
        </pc:sldMkLst>
        <pc:graphicFrameChg chg="add mod modGraphic">
          <ac:chgData name="peter west" userId="3d00d3795c039473" providerId="LiveId" clId="{C2616751-CB51-42CC-89DE-17FA590C8BEE}" dt="2017-08-23T15:36:09.621" v="2644" actId="207"/>
          <ac:graphicFrameMkLst>
            <pc:docMk/>
            <pc:sldMk cId="1125092722" sldId="295"/>
            <ac:graphicFrameMk id="2" creationId="{74C18BD0-544E-4BF2-8544-9D4B89570C73}"/>
          </ac:graphicFrameMkLst>
        </pc:graphicFrameChg>
      </pc:sldChg>
      <pc:sldChg chg="addSp modSp add del">
        <pc:chgData name="peter west" userId="3d00d3795c039473" providerId="LiveId" clId="{C2616751-CB51-42CC-89DE-17FA590C8BEE}" dt="2017-08-23T15:37:54.692" v="2648" actId="2696"/>
        <pc:sldMkLst>
          <pc:docMk/>
          <pc:sldMk cId="2106170777" sldId="295"/>
        </pc:sldMkLst>
        <pc:graphicFrameChg chg="add mod">
          <ac:chgData name="peter west" userId="3d00d3795c039473" providerId="LiveId" clId="{C2616751-CB51-42CC-89DE-17FA590C8BEE}" dt="2017-08-23T15:37:41.544" v="2647" actId="2696"/>
          <ac:graphicFrameMkLst>
            <pc:docMk/>
            <pc:sldMk cId="2106170777" sldId="295"/>
            <ac:graphicFrameMk id="2" creationId="{5340D6FC-D221-4149-A2E0-E360B23B8109}"/>
          </ac:graphicFrameMkLst>
        </pc:graphicFrameChg>
      </pc:sldChg>
      <pc:sldChg chg="addSp modSp add">
        <pc:chgData name="peter west" userId="3d00d3795c039473" providerId="LiveId" clId="{C2616751-CB51-42CC-89DE-17FA590C8BEE}" dt="2017-09-06T15:11:08.456" v="25662" actId="1076"/>
        <pc:sldMkLst>
          <pc:docMk/>
          <pc:sldMk cId="3802896009" sldId="296"/>
        </pc:sldMkLst>
        <pc:spChg chg="add mod">
          <ac:chgData name="peter west" userId="3d00d3795c039473" providerId="LiveId" clId="{C2616751-CB51-42CC-89DE-17FA590C8BEE}" dt="2017-09-06T15:11:08.456" v="25662" actId="1076"/>
          <ac:spMkLst>
            <pc:docMk/>
            <pc:sldMk cId="3802896009" sldId="296"/>
            <ac:spMk id="3" creationId="{821006C4-48A6-40D4-8AF8-8DE95A7781A4}"/>
          </ac:spMkLst>
        </pc:spChg>
        <pc:graphicFrameChg chg="add mod modGraphic">
          <ac:chgData name="peter west" userId="3d00d3795c039473" providerId="LiveId" clId="{C2616751-CB51-42CC-89DE-17FA590C8BEE}" dt="2017-09-06T14:40:12.321" v="25079" actId="14100"/>
          <ac:graphicFrameMkLst>
            <pc:docMk/>
            <pc:sldMk cId="3802896009" sldId="296"/>
            <ac:graphicFrameMk id="2" creationId="{87D85016-6035-4FE0-A6BA-3B730C7424EB}"/>
          </ac:graphicFrameMkLst>
        </pc:graphicFrameChg>
      </pc:sldChg>
      <pc:sldChg chg="addSp modSp add mod">
        <pc:chgData name="peter west" userId="3d00d3795c039473" providerId="LiveId" clId="{C2616751-CB51-42CC-89DE-17FA590C8BEE}" dt="2017-09-06T15:53:02.778" v="26082" actId="20577"/>
        <pc:sldMkLst>
          <pc:docMk/>
          <pc:sldMk cId="2708890970" sldId="297"/>
        </pc:sldMkLst>
        <pc:spChg chg="add mod">
          <ac:chgData name="peter west" userId="3d00d3795c039473" providerId="LiveId" clId="{C2616751-CB51-42CC-89DE-17FA590C8BEE}" dt="2017-09-06T15:11:20.209" v="25664" actId="14100"/>
          <ac:spMkLst>
            <pc:docMk/>
            <pc:sldMk cId="2708890970" sldId="297"/>
            <ac:spMk id="3" creationId="{9C6D3055-BC89-425A-BCF8-53AC4039FB17}"/>
          </ac:spMkLst>
        </pc:spChg>
        <pc:graphicFrameChg chg="add mod">
          <ac:chgData name="peter west" userId="3d00d3795c039473" providerId="LiveId" clId="{C2616751-CB51-42CC-89DE-17FA590C8BEE}" dt="2017-09-06T15:53:02.778" v="26082" actId="20577"/>
          <ac:graphicFrameMkLst>
            <pc:docMk/>
            <pc:sldMk cId="2708890970" sldId="297"/>
            <ac:graphicFrameMk id="2" creationId="{18A484C8-5969-496F-8C82-AFDD4A3753AE}"/>
          </ac:graphicFrameMkLst>
        </pc:graphicFrameChg>
      </pc:sldChg>
      <pc:sldChg chg="addSp modSp add">
        <pc:chgData name="peter west" userId="3d00d3795c039473" providerId="LiveId" clId="{C2616751-CB51-42CC-89DE-17FA590C8BEE}" dt="2017-09-06T15:11:28.064" v="25665" actId="1076"/>
        <pc:sldMkLst>
          <pc:docMk/>
          <pc:sldMk cId="3697178206" sldId="298"/>
        </pc:sldMkLst>
        <pc:spChg chg="add mod">
          <ac:chgData name="peter west" userId="3d00d3795c039473" providerId="LiveId" clId="{C2616751-CB51-42CC-89DE-17FA590C8BEE}" dt="2017-09-06T15:11:28.064" v="25665" actId="1076"/>
          <ac:spMkLst>
            <pc:docMk/>
            <pc:sldMk cId="3697178206" sldId="298"/>
            <ac:spMk id="3" creationId="{2AD457D2-48B7-4B25-825F-D537934FB5B1}"/>
          </ac:spMkLst>
        </pc:spChg>
        <pc:graphicFrameChg chg="add mod modGraphic">
          <ac:chgData name="peter west" userId="3d00d3795c039473" providerId="LiveId" clId="{C2616751-CB51-42CC-89DE-17FA590C8BEE}" dt="2017-09-06T14:47:38.767" v="25367" actId="14100"/>
          <ac:graphicFrameMkLst>
            <pc:docMk/>
            <pc:sldMk cId="3697178206" sldId="298"/>
            <ac:graphicFrameMk id="2" creationId="{2D2AAFCA-EB19-4A95-910B-F4B4576BADD0}"/>
          </ac:graphicFrameMkLst>
        </pc:graphicFrameChg>
      </pc:sldChg>
      <pc:sldChg chg="addSp delSp modSp add">
        <pc:chgData name="peter west" userId="3d00d3795c039473" providerId="LiveId" clId="{C2616751-CB51-42CC-89DE-17FA590C8BEE}" dt="2017-09-06T15:11:32.705" v="25666" actId="1076"/>
        <pc:sldMkLst>
          <pc:docMk/>
          <pc:sldMk cId="691027875" sldId="299"/>
        </pc:sldMkLst>
        <pc:spChg chg="add mod">
          <ac:chgData name="peter west" userId="3d00d3795c039473" providerId="LiveId" clId="{C2616751-CB51-42CC-89DE-17FA590C8BEE}" dt="2017-09-06T15:11:32.705" v="25666" actId="1076"/>
          <ac:spMkLst>
            <pc:docMk/>
            <pc:sldMk cId="691027875" sldId="299"/>
            <ac:spMk id="3" creationId="{1DDAEFBA-3F5C-4D41-ADB3-B704238BBBF8}"/>
          </ac:spMkLst>
        </pc:spChg>
        <pc:spChg chg="add del mod">
          <ac:chgData name="peter west" userId="3d00d3795c039473" providerId="LiveId" clId="{C2616751-CB51-42CC-89DE-17FA590C8BEE}" dt="2017-09-06T14:45:18.085" v="25337" actId="1076"/>
          <ac:spMkLst>
            <pc:docMk/>
            <pc:sldMk cId="691027875" sldId="299"/>
            <ac:spMk id="4" creationId="{1C22B001-0C02-4AFD-8382-4D84BDF68AA6}"/>
          </ac:spMkLst>
        </pc:spChg>
        <pc:spChg chg="add mod">
          <ac:chgData name="peter west" userId="3d00d3795c039473" providerId="LiveId" clId="{C2616751-CB51-42CC-89DE-17FA590C8BEE}" dt="2017-09-06T14:45:16.454" v="25335" actId="20577"/>
          <ac:spMkLst>
            <pc:docMk/>
            <pc:sldMk cId="691027875" sldId="299"/>
            <ac:spMk id="5" creationId="{9BC7DCA8-C337-49EB-B898-0FCF3CE39A9B}"/>
          </ac:spMkLst>
        </pc:spChg>
        <pc:graphicFrameChg chg="add mod modGraphic">
          <ac:chgData name="peter west" userId="3d00d3795c039473" providerId="LiveId" clId="{C2616751-CB51-42CC-89DE-17FA590C8BEE}" dt="2017-09-06T14:46:29.207" v="25353" actId="14100"/>
          <ac:graphicFrameMkLst>
            <pc:docMk/>
            <pc:sldMk cId="691027875" sldId="299"/>
            <ac:graphicFrameMk id="2" creationId="{6F7BB48A-2D75-4BF5-86F3-8D039F9FDD14}"/>
          </ac:graphicFrameMkLst>
        </pc:graphicFrameChg>
      </pc:sldChg>
      <pc:sldChg chg="addSp modSp add del">
        <pc:chgData name="peter west" userId="3d00d3795c039473" providerId="LiveId" clId="{C2616751-CB51-42CC-89DE-17FA590C8BEE}" dt="2017-08-24T09:13:49.376" v="4603" actId="2696"/>
        <pc:sldMkLst>
          <pc:docMk/>
          <pc:sldMk cId="1266474882" sldId="300"/>
        </pc:sldMkLst>
        <pc:graphicFrameChg chg="add mod modGraphic">
          <ac:chgData name="peter west" userId="3d00d3795c039473" providerId="LiveId" clId="{C2616751-CB51-42CC-89DE-17FA590C8BEE}" dt="2017-08-24T09:09:16.642" v="4602" actId="20577"/>
          <ac:graphicFrameMkLst>
            <pc:docMk/>
            <pc:sldMk cId="1266474882" sldId="300"/>
            <ac:graphicFrameMk id="2" creationId="{AC29609D-B23D-43E1-90CF-FC9BF2F8A0DB}"/>
          </ac:graphicFrameMkLst>
        </pc:graphicFrameChg>
      </pc:sldChg>
      <pc:sldChg chg="addSp modSp add mod">
        <pc:chgData name="peter west" userId="3d00d3795c039473" providerId="LiveId" clId="{C2616751-CB51-42CC-89DE-17FA590C8BEE}" dt="2017-09-06T15:51:30.034" v="26072" actId="20577"/>
        <pc:sldMkLst>
          <pc:docMk/>
          <pc:sldMk cId="4254372287" sldId="300"/>
        </pc:sldMkLst>
        <pc:spChg chg="add mod">
          <ac:chgData name="peter west" userId="3d00d3795c039473" providerId="LiveId" clId="{C2616751-CB51-42CC-89DE-17FA590C8BEE}" dt="2017-09-06T15:10:47.433" v="25659" actId="1076"/>
          <ac:spMkLst>
            <pc:docMk/>
            <pc:sldMk cId="4254372287" sldId="300"/>
            <ac:spMk id="3" creationId="{B670CC09-E57E-488C-8006-02A6CF31092D}"/>
          </ac:spMkLst>
        </pc:spChg>
        <pc:graphicFrameChg chg="add mod">
          <ac:chgData name="peter west" userId="3d00d3795c039473" providerId="LiveId" clId="{C2616751-CB51-42CC-89DE-17FA590C8BEE}" dt="2017-09-06T15:51:30.034" v="26072" actId="20577"/>
          <ac:graphicFrameMkLst>
            <pc:docMk/>
            <pc:sldMk cId="4254372287" sldId="300"/>
            <ac:graphicFrameMk id="2" creationId="{AE26FE04-0D08-432E-913C-0DEB2F1F8AD1}"/>
          </ac:graphicFrameMkLst>
        </pc:graphicFrameChg>
      </pc:sldChg>
      <pc:sldChg chg="addSp modSp add mod">
        <pc:chgData name="peter west" userId="3d00d3795c039473" providerId="LiveId" clId="{C2616751-CB51-42CC-89DE-17FA590C8BEE}" dt="2017-09-06T15:53:52.962" v="26087" actId="20577"/>
        <pc:sldMkLst>
          <pc:docMk/>
          <pc:sldMk cId="1968004115" sldId="301"/>
        </pc:sldMkLst>
        <pc:spChg chg="add mod">
          <ac:chgData name="peter west" userId="3d00d3795c039473" providerId="LiveId" clId="{C2616751-CB51-42CC-89DE-17FA590C8BEE}" dt="2017-09-06T15:11:55.104" v="25669" actId="1076"/>
          <ac:spMkLst>
            <pc:docMk/>
            <pc:sldMk cId="1968004115" sldId="301"/>
            <ac:spMk id="3" creationId="{C5920832-A956-4FC0-94C6-F9B19A601E7C}"/>
          </ac:spMkLst>
        </pc:spChg>
        <pc:spChg chg="add mod">
          <ac:chgData name="peter west" userId="3d00d3795c039473" providerId="LiveId" clId="{C2616751-CB51-42CC-89DE-17FA590C8BEE}" dt="2017-09-05T10:05:17.828" v="24634" actId="255"/>
          <ac:spMkLst>
            <pc:docMk/>
            <pc:sldMk cId="1968004115" sldId="301"/>
            <ac:spMk id="4" creationId="{D9A97648-55A2-4509-849D-801209A016C3}"/>
          </ac:spMkLst>
        </pc:spChg>
        <pc:graphicFrameChg chg="add mod">
          <ac:chgData name="peter west" userId="3d00d3795c039473" providerId="LiveId" clId="{C2616751-CB51-42CC-89DE-17FA590C8BEE}" dt="2017-09-06T15:53:52.962" v="26087" actId="20577"/>
          <ac:graphicFrameMkLst>
            <pc:docMk/>
            <pc:sldMk cId="1968004115" sldId="301"/>
            <ac:graphicFrameMk id="2" creationId="{3DC8F684-88F2-4C77-BF5D-F3AB7B29B17D}"/>
          </ac:graphicFrameMkLst>
        </pc:graphicFrameChg>
      </pc:sldChg>
      <pc:sldChg chg="addSp modSp add">
        <pc:chgData name="peter west" userId="3d00d3795c039473" providerId="LiveId" clId="{C2616751-CB51-42CC-89DE-17FA590C8BEE}" dt="2017-09-06T15:12:05.497" v="25671" actId="1076"/>
        <pc:sldMkLst>
          <pc:docMk/>
          <pc:sldMk cId="1741295822" sldId="302"/>
        </pc:sldMkLst>
        <pc:spChg chg="add mod">
          <ac:chgData name="peter west" userId="3d00d3795c039473" providerId="LiveId" clId="{C2616751-CB51-42CC-89DE-17FA590C8BEE}" dt="2017-09-06T15:12:05.497" v="25671" actId="1076"/>
          <ac:spMkLst>
            <pc:docMk/>
            <pc:sldMk cId="1741295822" sldId="302"/>
            <ac:spMk id="3" creationId="{D9D864E1-9D70-4120-B23C-262EEB2F5227}"/>
          </ac:spMkLst>
        </pc:spChg>
        <pc:graphicFrameChg chg="add mod modGraphic">
          <ac:chgData name="peter west" userId="3d00d3795c039473" providerId="LiveId" clId="{C2616751-CB51-42CC-89DE-17FA590C8BEE}" dt="2017-09-06T14:51:05.998" v="25404" actId="14100"/>
          <ac:graphicFrameMkLst>
            <pc:docMk/>
            <pc:sldMk cId="1741295822" sldId="302"/>
            <ac:graphicFrameMk id="2" creationId="{A109C23E-0AB5-43E9-9962-679FD7B7442E}"/>
          </ac:graphicFrameMkLst>
        </pc:graphicFrameChg>
      </pc:sldChg>
      <pc:sldChg chg="addSp modSp add del">
        <pc:chgData name="peter west" userId="3d00d3795c039473" providerId="LiveId" clId="{C2616751-CB51-42CC-89DE-17FA590C8BEE}" dt="2017-08-24T12:34:20.763" v="6861" actId="2696"/>
        <pc:sldMkLst>
          <pc:docMk/>
          <pc:sldMk cId="3009704448" sldId="303"/>
        </pc:sldMkLst>
        <pc:graphicFrameChg chg="add mod modGraphic">
          <ac:chgData name="peter west" userId="3d00d3795c039473" providerId="LiveId" clId="{C2616751-CB51-42CC-89DE-17FA590C8BEE}" dt="2017-08-24T12:34:15.583" v="6860" actId="14100"/>
          <ac:graphicFrameMkLst>
            <pc:docMk/>
            <pc:sldMk cId="3009704448" sldId="303"/>
            <ac:graphicFrameMk id="2" creationId="{79300A6B-80A9-4A1C-8318-7724C980ECCD}"/>
          </ac:graphicFrameMkLst>
        </pc:graphicFrameChg>
      </pc:sldChg>
      <pc:sldChg chg="addSp modSp add">
        <pc:chgData name="peter west" userId="3d00d3795c039473" providerId="LiveId" clId="{C2616751-CB51-42CC-89DE-17FA590C8BEE}" dt="2017-09-06T15:12:33.448" v="25675" actId="1076"/>
        <pc:sldMkLst>
          <pc:docMk/>
          <pc:sldMk cId="3149301307" sldId="303"/>
        </pc:sldMkLst>
        <pc:spChg chg="add mod">
          <ac:chgData name="peter west" userId="3d00d3795c039473" providerId="LiveId" clId="{C2616751-CB51-42CC-89DE-17FA590C8BEE}" dt="2017-09-06T15:12:33.448" v="25675" actId="1076"/>
          <ac:spMkLst>
            <pc:docMk/>
            <pc:sldMk cId="3149301307" sldId="303"/>
            <ac:spMk id="3" creationId="{735D0433-570E-43C2-88C7-FB5CD6BA099E}"/>
          </ac:spMkLst>
        </pc:spChg>
        <pc:graphicFrameChg chg="add mod modGraphic">
          <ac:chgData name="peter west" userId="3d00d3795c039473" providerId="LiveId" clId="{C2616751-CB51-42CC-89DE-17FA590C8BEE}" dt="2017-09-06T14:53:48.729" v="25425" actId="14100"/>
          <ac:graphicFrameMkLst>
            <pc:docMk/>
            <pc:sldMk cId="3149301307" sldId="303"/>
            <ac:graphicFrameMk id="2" creationId="{DF091B0F-4AD2-4901-88FA-9BB626E06269}"/>
          </ac:graphicFrameMkLst>
        </pc:graphicFrameChg>
      </pc:sldChg>
      <pc:sldChg chg="addSp delSp modSp add">
        <pc:chgData name="peter west" userId="3d00d3795c039473" providerId="LiveId" clId="{C2616751-CB51-42CC-89DE-17FA590C8BEE}" dt="2017-09-06T15:14:19.928" v="25824" actId="1076"/>
        <pc:sldMkLst>
          <pc:docMk/>
          <pc:sldMk cId="1584802010" sldId="304"/>
        </pc:sldMkLst>
        <pc:spChg chg="add mod">
          <ac:chgData name="peter west" userId="3d00d3795c039473" providerId="LiveId" clId="{C2616751-CB51-42CC-89DE-17FA590C8BEE}" dt="2017-09-06T15:14:19.928" v="25824" actId="1076"/>
          <ac:spMkLst>
            <pc:docMk/>
            <pc:sldMk cId="1584802010" sldId="304"/>
            <ac:spMk id="3" creationId="{AB6EDDE3-8934-4AF9-9032-FB1FEC04B2AA}"/>
          </ac:spMkLst>
        </pc:spChg>
        <pc:spChg chg="add del mod">
          <ac:chgData name="peter west" userId="3d00d3795c039473" providerId="LiveId" clId="{C2616751-CB51-42CC-89DE-17FA590C8BEE}" dt="2017-09-04T15:51:03.773" v="24090" actId="20577"/>
          <ac:spMkLst>
            <pc:docMk/>
            <pc:sldMk cId="1584802010" sldId="304"/>
            <ac:spMk id="4" creationId="{265354DB-4831-42E0-94B9-04CA9D2C409F}"/>
          </ac:spMkLst>
        </pc:spChg>
        <pc:spChg chg="add del mod">
          <ac:chgData name="peter west" userId="3d00d3795c039473" providerId="LiveId" clId="{C2616751-CB51-42CC-89DE-17FA590C8BEE}" dt="2017-09-04T15:51:43.989" v="24100" actId="20577"/>
          <ac:spMkLst>
            <pc:docMk/>
            <pc:sldMk cId="1584802010" sldId="304"/>
            <ac:spMk id="5" creationId="{782FB068-8D71-4631-B732-BA846D2D7F92}"/>
          </ac:spMkLst>
        </pc:spChg>
        <pc:spChg chg="add mod">
          <ac:chgData name="peter west" userId="3d00d3795c039473" providerId="LiveId" clId="{C2616751-CB51-42CC-89DE-17FA590C8BEE}" dt="2017-09-06T14:57:16.647" v="25476" actId="255"/>
          <ac:spMkLst>
            <pc:docMk/>
            <pc:sldMk cId="1584802010" sldId="304"/>
            <ac:spMk id="6" creationId="{31AB4E9C-1609-4981-998E-05580326BA98}"/>
          </ac:spMkLst>
        </pc:spChg>
        <pc:graphicFrameChg chg="add mod modGraphic">
          <ac:chgData name="peter west" userId="3d00d3795c039473" providerId="LiveId" clId="{C2616751-CB51-42CC-89DE-17FA590C8BEE}" dt="2017-09-06T14:57:35.998" v="25481" actId="14100"/>
          <ac:graphicFrameMkLst>
            <pc:docMk/>
            <pc:sldMk cId="1584802010" sldId="304"/>
            <ac:graphicFrameMk id="2" creationId="{60188997-4142-499E-AEA4-BC9A73C7A5B1}"/>
          </ac:graphicFrameMkLst>
        </pc:graphicFrameChg>
      </pc:sldChg>
      <pc:sldChg chg="addSp modSp add mod">
        <pc:chgData name="peter west" userId="3d00d3795c039473" providerId="LiveId" clId="{C2616751-CB51-42CC-89DE-17FA590C8BEE}" dt="2017-09-06T16:00:23.776" v="26118" actId="20577"/>
        <pc:sldMkLst>
          <pc:docMk/>
          <pc:sldMk cId="1140065192" sldId="305"/>
        </pc:sldMkLst>
        <pc:spChg chg="add mod">
          <ac:chgData name="peter west" userId="3d00d3795c039473" providerId="LiveId" clId="{C2616751-CB51-42CC-89DE-17FA590C8BEE}" dt="2017-09-06T15:14:44.593" v="25847" actId="14100"/>
          <ac:spMkLst>
            <pc:docMk/>
            <pc:sldMk cId="1140065192" sldId="305"/>
            <ac:spMk id="3" creationId="{6EE0D8E5-651D-47CA-A4E7-1E6F89A27F76}"/>
          </ac:spMkLst>
        </pc:spChg>
        <pc:graphicFrameChg chg="add mod">
          <ac:chgData name="peter west" userId="3d00d3795c039473" providerId="LiveId" clId="{C2616751-CB51-42CC-89DE-17FA590C8BEE}" dt="2017-08-31T08:57:51.277" v="22112" actId="20577"/>
          <ac:graphicFrameMkLst>
            <pc:docMk/>
            <pc:sldMk cId="1140065192" sldId="305"/>
            <ac:graphicFrameMk id="2" creationId="{26639F1A-4700-464F-8FCA-EEF50F1076E2}"/>
          </ac:graphicFrameMkLst>
        </pc:graphicFrameChg>
        <pc:graphicFrameChg chg="add mod">
          <ac:chgData name="peter west" userId="3d00d3795c039473" providerId="LiveId" clId="{C2616751-CB51-42CC-89DE-17FA590C8BEE}" dt="2017-09-06T16:00:23.776" v="26118" actId="20577"/>
          <ac:graphicFrameMkLst>
            <pc:docMk/>
            <pc:sldMk cId="1140065192" sldId="305"/>
            <ac:graphicFrameMk id="4" creationId="{26639F1A-4700-464F-8FCA-EEF50F1076E2}"/>
          </ac:graphicFrameMkLst>
        </pc:graphicFrameChg>
      </pc:sldChg>
      <pc:sldChg chg="addSp modSp add">
        <pc:chgData name="peter west" userId="3d00d3795c039473" providerId="LiveId" clId="{C2616751-CB51-42CC-89DE-17FA590C8BEE}" dt="2017-09-06T16:28:45.027" v="26365" actId="14100"/>
        <pc:sldMkLst>
          <pc:docMk/>
          <pc:sldMk cId="1611811572" sldId="306"/>
        </pc:sldMkLst>
        <pc:spChg chg="add mod">
          <ac:chgData name="peter west" userId="3d00d3795c039473" providerId="LiveId" clId="{C2616751-CB51-42CC-89DE-17FA590C8BEE}" dt="2017-08-24T13:44:22.424" v="11974" actId="20577"/>
          <ac:spMkLst>
            <pc:docMk/>
            <pc:sldMk cId="1611811572" sldId="306"/>
            <ac:spMk id="3" creationId="{FE89944D-69E8-4BEE-9506-0B821B7B103B}"/>
          </ac:spMkLst>
        </pc:spChg>
        <pc:spChg chg="add mod">
          <ac:chgData name="peter west" userId="3d00d3795c039473" providerId="LiveId" clId="{C2616751-CB51-42CC-89DE-17FA590C8BEE}" dt="2017-09-06T16:28:30.903" v="26362" actId="20577"/>
          <ac:spMkLst>
            <pc:docMk/>
            <pc:sldMk cId="1611811572" sldId="306"/>
            <ac:spMk id="4" creationId="{314FEBCD-3CEE-4867-B47F-B9A23FC57862}"/>
          </ac:spMkLst>
        </pc:spChg>
        <pc:graphicFrameChg chg="add mod modGraphic">
          <ac:chgData name="peter west" userId="3d00d3795c039473" providerId="LiveId" clId="{C2616751-CB51-42CC-89DE-17FA590C8BEE}" dt="2017-09-06T16:28:45.027" v="26365" actId="14100"/>
          <ac:graphicFrameMkLst>
            <pc:docMk/>
            <pc:sldMk cId="1611811572" sldId="306"/>
            <ac:graphicFrameMk id="2" creationId="{89B999E5-E02C-4AB9-B2A9-B749F762C2F2}"/>
          </ac:graphicFrameMkLst>
        </pc:graphicFrameChg>
      </pc:sldChg>
      <pc:sldChg chg="addSp modSp add del">
        <pc:chgData name="peter west" userId="3d00d3795c039473" providerId="LiveId" clId="{C2616751-CB51-42CC-89DE-17FA590C8BEE}" dt="2017-08-24T13:37:02.085" v="11647" actId="2696"/>
        <pc:sldMkLst>
          <pc:docMk/>
          <pc:sldMk cId="2262882195" sldId="306"/>
        </pc:sldMkLst>
        <pc:graphicFrameChg chg="add mod modGraphic">
          <ac:chgData name="peter west" userId="3d00d3795c039473" providerId="LiveId" clId="{C2616751-CB51-42CC-89DE-17FA590C8BEE}" dt="2017-08-24T13:36:13.030" v="11646" actId="20577"/>
          <ac:graphicFrameMkLst>
            <pc:docMk/>
            <pc:sldMk cId="2262882195" sldId="306"/>
            <ac:graphicFrameMk id="2" creationId="{4697FAE0-D62D-43D0-94EF-EFB904BBBA89}"/>
          </ac:graphicFrameMkLst>
        </pc:graphicFrameChg>
      </pc:sldChg>
      <pc:sldChg chg="addSp add del">
        <pc:chgData name="peter west" userId="3d00d3795c039473" providerId="LiveId" clId="{C2616751-CB51-42CC-89DE-17FA590C8BEE}" dt="2017-08-28T08:26:40.874" v="13512" actId="2696"/>
        <pc:sldMkLst>
          <pc:docMk/>
          <pc:sldMk cId="337564757" sldId="307"/>
        </pc:sldMkLst>
        <pc:graphicFrameChg chg="add">
          <ac:chgData name="peter west" userId="3d00d3795c039473" providerId="LiveId" clId="{C2616751-CB51-42CC-89DE-17FA590C8BEE}" dt="2017-08-28T08:26:27.358" v="13511" actId="2696"/>
          <ac:graphicFrameMkLst>
            <pc:docMk/>
            <pc:sldMk cId="337564757" sldId="307"/>
            <ac:graphicFrameMk id="2" creationId="{6B7F9E29-8754-4FED-A04F-9AD7AD545670}"/>
          </ac:graphicFrameMkLst>
        </pc:graphicFrameChg>
      </pc:sldChg>
      <pc:sldChg chg="add del">
        <pc:chgData name="peter west" userId="3d00d3795c039473" providerId="LiveId" clId="{C2616751-CB51-42CC-89DE-17FA590C8BEE}" dt="2017-08-24T14:15:37.608" v="12709" actId="2696"/>
        <pc:sldMkLst>
          <pc:docMk/>
          <pc:sldMk cId="2122497137" sldId="308"/>
        </pc:sldMkLst>
      </pc:sldChg>
      <pc:sldChg chg="addSp modSp add del">
        <pc:chgData name="peter west" userId="3d00d3795c039473" providerId="LiveId" clId="{C2616751-CB51-42CC-89DE-17FA590C8BEE}" dt="2017-08-29T12:07:20.806" v="21587" actId="2696"/>
        <pc:sldMkLst>
          <pc:docMk/>
          <pc:sldMk cId="2801321522" sldId="308"/>
        </pc:sldMkLst>
        <pc:spChg chg="add mod">
          <ac:chgData name="peter west" userId="3d00d3795c039473" providerId="LiveId" clId="{C2616751-CB51-42CC-89DE-17FA590C8BEE}" dt="2017-08-24T16:12:15.421" v="13410" actId="20577"/>
          <ac:spMkLst>
            <pc:docMk/>
            <pc:sldMk cId="2801321522" sldId="308"/>
            <ac:spMk id="3" creationId="{DFBA2B06-ED58-4CF7-87AD-6A11AD7B2CF9}"/>
          </ac:spMkLst>
        </pc:spChg>
        <pc:graphicFrameChg chg="add mod modGraphic">
          <ac:chgData name="peter west" userId="3d00d3795c039473" providerId="LiveId" clId="{C2616751-CB51-42CC-89DE-17FA590C8BEE}" dt="2017-08-24T16:12:20.231" v="13411" actId="1076"/>
          <ac:graphicFrameMkLst>
            <pc:docMk/>
            <pc:sldMk cId="2801321522" sldId="308"/>
            <ac:graphicFrameMk id="2" creationId="{255E495E-E031-47AB-B6B4-93ABB8CB8715}"/>
          </ac:graphicFrameMkLst>
        </pc:graphicFrameChg>
      </pc:sldChg>
      <pc:sldChg chg="addSp add ord">
        <pc:chgData name="peter west" userId="3d00d3795c039473" providerId="LiveId" clId="{C2616751-CB51-42CC-89DE-17FA590C8BEE}" dt="2017-08-28T07:47:56.382" v="13487" actId="2696"/>
        <pc:sldMkLst>
          <pc:docMk/>
          <pc:sldMk cId="1055874712" sldId="309"/>
        </pc:sldMkLst>
        <pc:picChg chg="add">
          <ac:chgData name="peter west" userId="3d00d3795c039473" providerId="LiveId" clId="{C2616751-CB51-42CC-89DE-17FA590C8BEE}" dt="2017-08-24T19:32:42.983" v="13413" actId="20577"/>
          <ac:picMkLst>
            <pc:docMk/>
            <pc:sldMk cId="1055874712" sldId="309"/>
            <ac:picMk id="1026" creationId="{2F9E6B0A-2888-470C-946A-DC8583626E35}"/>
          </ac:picMkLst>
        </pc:picChg>
      </pc:sldChg>
      <pc:sldChg chg="addSp modSp add">
        <pc:chgData name="peter west" userId="3d00d3795c039473" providerId="LiveId" clId="{C2616751-CB51-42CC-89DE-17FA590C8BEE}" dt="2017-09-06T14:54:09.963" v="25439" actId="14100"/>
        <pc:sldMkLst>
          <pc:docMk/>
          <pc:sldMk cId="2667161645" sldId="310"/>
        </pc:sldMkLst>
        <pc:picChg chg="add mod">
          <ac:chgData name="peter west" userId="3d00d3795c039473" providerId="LiveId" clId="{C2616751-CB51-42CC-89DE-17FA590C8BEE}" dt="2017-09-06T14:54:09.963" v="25439" actId="14100"/>
          <ac:picMkLst>
            <pc:docMk/>
            <pc:sldMk cId="2667161645" sldId="310"/>
            <ac:picMk id="2050" creationId="{75B5031E-A8A7-4795-B1FC-813E31B6ACC3}"/>
          </ac:picMkLst>
        </pc:picChg>
      </pc:sldChg>
      <pc:sldChg chg="addSp delSp modSp add">
        <pc:chgData name="peter west" userId="3d00d3795c039473" providerId="LiveId" clId="{C2616751-CB51-42CC-89DE-17FA590C8BEE}" dt="2017-09-03T09:05:43.792" v="23251" actId="1076"/>
        <pc:sldMkLst>
          <pc:docMk/>
          <pc:sldMk cId="343001222" sldId="311"/>
        </pc:sldMkLst>
        <pc:picChg chg="add mod">
          <ac:chgData name="peter west" userId="3d00d3795c039473" providerId="LiveId" clId="{C2616751-CB51-42CC-89DE-17FA590C8BEE}" dt="2017-09-03T09:05:43.792" v="23251" actId="1076"/>
          <ac:picMkLst>
            <pc:docMk/>
            <pc:sldMk cId="343001222" sldId="311"/>
            <ac:picMk id="2" creationId="{CD64E457-D3C6-40AA-9A1C-2492F21F23E4}"/>
          </ac:picMkLst>
        </pc:picChg>
        <pc:picChg chg="add del mod">
          <ac:chgData name="peter west" userId="3d00d3795c039473" providerId="LiveId" clId="{C2616751-CB51-42CC-89DE-17FA590C8BEE}" dt="2017-09-03T09:04:04.614" v="23193" actId="1076"/>
          <ac:picMkLst>
            <pc:docMk/>
            <pc:sldMk cId="343001222" sldId="311"/>
            <ac:picMk id="1026" creationId="{AF29D7F3-9757-4A8C-AC45-44E5204106FF}"/>
          </ac:picMkLst>
        </pc:picChg>
      </pc:sldChg>
      <pc:sldChg chg="addSp modSp add del">
        <pc:chgData name="peter west" userId="3d00d3795c039473" providerId="LiveId" clId="{C2616751-CB51-42CC-89DE-17FA590C8BEE}" dt="2017-09-05T08:38:14.436" v="24527" actId="2696"/>
        <pc:sldMkLst>
          <pc:docMk/>
          <pc:sldMk cId="1941523138" sldId="312"/>
        </pc:sldMkLst>
        <pc:picChg chg="add mod">
          <ac:chgData name="peter west" userId="3d00d3795c039473" providerId="LiveId" clId="{C2616751-CB51-42CC-89DE-17FA590C8BEE}" dt="2017-08-28T07:54:32.935" v="13498" actId="1076"/>
          <ac:picMkLst>
            <pc:docMk/>
            <pc:sldMk cId="1941523138" sldId="312"/>
            <ac:picMk id="2" creationId="{223D95D6-829C-4219-9399-CB3C77FD1119}"/>
          </ac:picMkLst>
        </pc:picChg>
      </pc:sldChg>
      <pc:sldChg chg="addSp modSp add del">
        <pc:chgData name="peter west" userId="3d00d3795c039473" providerId="LiveId" clId="{C2616751-CB51-42CC-89DE-17FA590C8BEE}" dt="2017-09-05T08:38:21.549" v="24528" actId="2696"/>
        <pc:sldMkLst>
          <pc:docMk/>
          <pc:sldMk cId="2939678526" sldId="313"/>
        </pc:sldMkLst>
        <pc:picChg chg="add mod">
          <ac:chgData name="peter west" userId="3d00d3795c039473" providerId="LiveId" clId="{C2616751-CB51-42CC-89DE-17FA590C8BEE}" dt="2017-08-31T08:35:45.310" v="22072" actId="688"/>
          <ac:picMkLst>
            <pc:docMk/>
            <pc:sldMk cId="2939678526" sldId="313"/>
            <ac:picMk id="2" creationId="{69E722F8-420B-4391-BE10-B1468D646C84}"/>
          </ac:picMkLst>
        </pc:picChg>
      </pc:sldChg>
      <pc:sldChg chg="addSp modSp add del">
        <pc:chgData name="peter west" userId="3d00d3795c039473" providerId="LiveId" clId="{C2616751-CB51-42CC-89DE-17FA590C8BEE}" dt="2017-09-05T08:38:24.712" v="24529" actId="2696"/>
        <pc:sldMkLst>
          <pc:docMk/>
          <pc:sldMk cId="2127292327" sldId="314"/>
        </pc:sldMkLst>
        <pc:picChg chg="add mod">
          <ac:chgData name="peter west" userId="3d00d3795c039473" providerId="LiveId" clId="{C2616751-CB51-42CC-89DE-17FA590C8BEE}" dt="2017-08-28T07:56:42.334" v="13505" actId="1076"/>
          <ac:picMkLst>
            <pc:docMk/>
            <pc:sldMk cId="2127292327" sldId="314"/>
            <ac:picMk id="2" creationId="{DD152960-647F-436F-A7E8-DF716D75C3A4}"/>
          </ac:picMkLst>
        </pc:picChg>
      </pc:sldChg>
      <pc:sldChg chg="addSp modSp add del">
        <pc:chgData name="peter west" userId="3d00d3795c039473" providerId="LiveId" clId="{C2616751-CB51-42CC-89DE-17FA590C8BEE}" dt="2017-08-28T08:00:38.912" v="13510" actId="2696"/>
        <pc:sldMkLst>
          <pc:docMk/>
          <pc:sldMk cId="3502764844" sldId="315"/>
        </pc:sldMkLst>
        <pc:graphicFrameChg chg="add mod modGraphic">
          <ac:chgData name="peter west" userId="3d00d3795c039473" providerId="LiveId" clId="{C2616751-CB51-42CC-89DE-17FA590C8BEE}" dt="2017-08-28T08:00:28.965" v="13509" actId="14734"/>
          <ac:graphicFrameMkLst>
            <pc:docMk/>
            <pc:sldMk cId="3502764844" sldId="315"/>
            <ac:graphicFrameMk id="2" creationId="{83F5EB5E-C2B7-43AD-A94C-A7C3ECE2B263}"/>
          </ac:graphicFrameMkLst>
        </pc:graphicFrameChg>
      </pc:sldChg>
      <pc:sldChg chg="addSp delSp modSp add">
        <pc:chgData name="peter west" userId="3d00d3795c039473" providerId="LiveId" clId="{C2616751-CB51-42CC-89DE-17FA590C8BEE}" dt="2017-09-06T15:11:43.665" v="25667" actId="1076"/>
        <pc:sldMkLst>
          <pc:docMk/>
          <pc:sldMk cId="4286697965" sldId="315"/>
        </pc:sldMkLst>
        <pc:spChg chg="add mod">
          <ac:chgData name="peter west" userId="3d00d3795c039473" providerId="LiveId" clId="{C2616751-CB51-42CC-89DE-17FA590C8BEE}" dt="2017-09-06T15:11:43.665" v="25667" actId="1076"/>
          <ac:spMkLst>
            <pc:docMk/>
            <pc:sldMk cId="4286697965" sldId="315"/>
            <ac:spMk id="3" creationId="{8E6B314D-D16C-43E6-8E3E-FDA09045176B}"/>
          </ac:spMkLst>
        </pc:spChg>
        <pc:spChg chg="add del mod">
          <ac:chgData name="peter west" userId="3d00d3795c039473" providerId="LiveId" clId="{C2616751-CB51-42CC-89DE-17FA590C8BEE}" dt="2017-08-28T08:36:25.006" v="13958" actId="478"/>
          <ac:spMkLst>
            <pc:docMk/>
            <pc:sldMk cId="4286697965" sldId="315"/>
            <ac:spMk id="4" creationId="{C4DBF483-E728-464F-AEFD-9589AE5AF8C8}"/>
          </ac:spMkLst>
        </pc:spChg>
        <pc:spChg chg="add mod">
          <ac:chgData name="peter west" userId="3d00d3795c039473" providerId="LiveId" clId="{C2616751-CB51-42CC-89DE-17FA590C8BEE}" dt="2017-08-28T08:38:32.450" v="14139" actId="20577"/>
          <ac:spMkLst>
            <pc:docMk/>
            <pc:sldMk cId="4286697965" sldId="315"/>
            <ac:spMk id="5" creationId="{C3C29879-4839-444E-B69E-417F0BBBF1E6}"/>
          </ac:spMkLst>
        </pc:spChg>
        <pc:graphicFrameChg chg="add mod modGraphic">
          <ac:chgData name="peter west" userId="3d00d3795c039473" providerId="LiveId" clId="{C2616751-CB51-42CC-89DE-17FA590C8BEE}" dt="2017-09-06T14:48:13.559" v="25370" actId="14100"/>
          <ac:graphicFrameMkLst>
            <pc:docMk/>
            <pc:sldMk cId="4286697965" sldId="315"/>
            <ac:graphicFrameMk id="2" creationId="{73983483-3862-488C-9824-9E3EA96B9CBA}"/>
          </ac:graphicFrameMkLst>
        </pc:graphicFrameChg>
      </pc:sldChg>
      <pc:sldChg chg="modSp add">
        <pc:chgData name="peter west" userId="3d00d3795c039473" providerId="LiveId" clId="{C2616751-CB51-42CC-89DE-17FA590C8BEE}" dt="2017-08-29T08:42:21.233" v="15875" actId="20577"/>
        <pc:sldMkLst>
          <pc:docMk/>
          <pc:sldMk cId="900528536" sldId="316"/>
        </pc:sldMkLst>
        <pc:spChg chg="mod">
          <ac:chgData name="peter west" userId="3d00d3795c039473" providerId="LiveId" clId="{C2616751-CB51-42CC-89DE-17FA590C8BEE}" dt="2017-08-28T09:44:51.978" v="15027" actId="20577"/>
          <ac:spMkLst>
            <pc:docMk/>
            <pc:sldMk cId="900528536" sldId="316"/>
            <ac:spMk id="2" creationId="{AA81500A-090B-4488-BDF4-5738B1246E30}"/>
          </ac:spMkLst>
        </pc:spChg>
        <pc:spChg chg="mod">
          <ac:chgData name="peter west" userId="3d00d3795c039473" providerId="LiveId" clId="{C2616751-CB51-42CC-89DE-17FA590C8BEE}" dt="2017-08-29T08:42:21.233" v="15875" actId="20577"/>
          <ac:spMkLst>
            <pc:docMk/>
            <pc:sldMk cId="900528536" sldId="316"/>
            <ac:spMk id="3" creationId="{A888ABB7-0EA9-460F-8E15-26DFBD4482BC}"/>
          </ac:spMkLst>
        </pc:spChg>
      </pc:sldChg>
      <pc:sldChg chg="modSp add">
        <pc:chgData name="peter west" userId="3d00d3795c039473" providerId="LiveId" clId="{C2616751-CB51-42CC-89DE-17FA590C8BEE}" dt="2017-09-06T15:18:47.424" v="25977" actId="20577"/>
        <pc:sldMkLst>
          <pc:docMk/>
          <pc:sldMk cId="3714680364" sldId="317"/>
        </pc:sldMkLst>
        <pc:spChg chg="mod">
          <ac:chgData name="peter west" userId="3d00d3795c039473" providerId="LiveId" clId="{C2616751-CB51-42CC-89DE-17FA590C8BEE}" dt="2017-08-29T08:39:34.073" v="15421" actId="20577"/>
          <ac:spMkLst>
            <pc:docMk/>
            <pc:sldMk cId="3714680364" sldId="317"/>
            <ac:spMk id="2" creationId="{8B66D5F7-69F1-48D6-8B8A-616E14B97226}"/>
          </ac:spMkLst>
        </pc:spChg>
        <pc:spChg chg="mod">
          <ac:chgData name="peter west" userId="3d00d3795c039473" providerId="LiveId" clId="{C2616751-CB51-42CC-89DE-17FA590C8BEE}" dt="2017-09-06T15:18:47.424" v="25977" actId="20577"/>
          <ac:spMkLst>
            <pc:docMk/>
            <pc:sldMk cId="3714680364" sldId="317"/>
            <ac:spMk id="3" creationId="{544B0C7E-AC28-4EFC-9E2A-F2633C4E1B42}"/>
          </ac:spMkLst>
        </pc:spChg>
      </pc:sldChg>
      <pc:sldChg chg="modSp add">
        <pc:chgData name="peter west" userId="3d00d3795c039473" providerId="LiveId" clId="{C2616751-CB51-42CC-89DE-17FA590C8BEE}" dt="2017-08-29T09:04:55.401" v="17424" actId="20577"/>
        <pc:sldMkLst>
          <pc:docMk/>
          <pc:sldMk cId="1383338700" sldId="318"/>
        </pc:sldMkLst>
        <pc:spChg chg="mod">
          <ac:chgData name="peter west" userId="3d00d3795c039473" providerId="LiveId" clId="{C2616751-CB51-42CC-89DE-17FA590C8BEE}" dt="2017-08-29T08:59:46.363" v="16992" actId="20577"/>
          <ac:spMkLst>
            <pc:docMk/>
            <pc:sldMk cId="1383338700" sldId="318"/>
            <ac:spMk id="2" creationId="{639163BC-DE9D-4117-A3CE-793F00CC0E08}"/>
          </ac:spMkLst>
        </pc:spChg>
        <pc:spChg chg="mod">
          <ac:chgData name="peter west" userId="3d00d3795c039473" providerId="LiveId" clId="{C2616751-CB51-42CC-89DE-17FA590C8BEE}" dt="2017-08-29T09:04:55.401" v="17424" actId="20577"/>
          <ac:spMkLst>
            <pc:docMk/>
            <pc:sldMk cId="1383338700" sldId="318"/>
            <ac:spMk id="3" creationId="{60204E3F-9C86-463C-94E5-B54FA5F6AFA2}"/>
          </ac:spMkLst>
        </pc:spChg>
      </pc:sldChg>
      <pc:sldChg chg="modSp add del">
        <pc:chgData name="peter west" userId="3d00d3795c039473" providerId="LiveId" clId="{C2616751-CB51-42CC-89DE-17FA590C8BEE}" dt="2017-09-05T08:38:40.999" v="24531" actId="2696"/>
        <pc:sldMkLst>
          <pc:docMk/>
          <pc:sldMk cId="2408868576" sldId="319"/>
        </pc:sldMkLst>
        <pc:spChg chg="mod">
          <ac:chgData name="peter west" userId="3d00d3795c039473" providerId="LiveId" clId="{C2616751-CB51-42CC-89DE-17FA590C8BEE}" dt="2017-08-29T09:30:02.886" v="18483" actId="20577"/>
          <ac:spMkLst>
            <pc:docMk/>
            <pc:sldMk cId="2408868576" sldId="319"/>
            <ac:spMk id="2" creationId="{4FF662D9-0D6C-4FE7-BCF7-4647BCA662E7}"/>
          </ac:spMkLst>
        </pc:spChg>
        <pc:spChg chg="mod">
          <ac:chgData name="peter west" userId="3d00d3795c039473" providerId="LiveId" clId="{C2616751-CB51-42CC-89DE-17FA590C8BEE}" dt="2017-08-29T12:08:09.868" v="21592" actId="313"/>
          <ac:spMkLst>
            <pc:docMk/>
            <pc:sldMk cId="2408868576" sldId="319"/>
            <ac:spMk id="3" creationId="{8939015B-BDB1-427E-9D3E-BDDB8802F787}"/>
          </ac:spMkLst>
        </pc:spChg>
      </pc:sldChg>
      <pc:sldChg chg="modSp add">
        <pc:chgData name="peter west" userId="3d00d3795c039473" providerId="LiveId" clId="{C2616751-CB51-42CC-89DE-17FA590C8BEE}" dt="2017-09-06T16:36:23.132" v="26733" actId="5793"/>
        <pc:sldMkLst>
          <pc:docMk/>
          <pc:sldMk cId="673879242" sldId="320"/>
        </pc:sldMkLst>
        <pc:spChg chg="mod">
          <ac:chgData name="peter west" userId="3d00d3795c039473" providerId="LiveId" clId="{C2616751-CB51-42CC-89DE-17FA590C8BEE}" dt="2017-08-29T10:51:21.493" v="20263" actId="2711"/>
          <ac:spMkLst>
            <pc:docMk/>
            <pc:sldMk cId="673879242" sldId="320"/>
            <ac:spMk id="2" creationId="{4787F3BC-CB9C-47C9-A237-D6D1D253EA51}"/>
          </ac:spMkLst>
        </pc:spChg>
        <pc:spChg chg="mod">
          <ac:chgData name="peter west" userId="3d00d3795c039473" providerId="LiveId" clId="{C2616751-CB51-42CC-89DE-17FA590C8BEE}" dt="2017-09-06T16:36:23.132" v="26733" actId="5793"/>
          <ac:spMkLst>
            <pc:docMk/>
            <pc:sldMk cId="673879242" sldId="320"/>
            <ac:spMk id="3" creationId="{E4C56235-CAEE-4BDA-BCF7-9A4C8484AF4A}"/>
          </ac:spMkLst>
        </pc:spChg>
      </pc:sldChg>
      <pc:sldChg chg="addSp modSp add">
        <pc:chgData name="peter west" userId="3d00d3795c039473" providerId="LiveId" clId="{C2616751-CB51-42CC-89DE-17FA590C8BEE}" dt="2017-08-29T11:02:10.254" v="21431" actId="1076"/>
        <pc:sldMkLst>
          <pc:docMk/>
          <pc:sldMk cId="1074614631" sldId="321"/>
        </pc:sldMkLst>
        <pc:picChg chg="add mod">
          <ac:chgData name="peter west" userId="3d00d3795c039473" providerId="LiveId" clId="{C2616751-CB51-42CC-89DE-17FA590C8BEE}" dt="2017-08-29T11:02:10.254" v="21431" actId="1076"/>
          <ac:picMkLst>
            <pc:docMk/>
            <pc:sldMk cId="1074614631" sldId="321"/>
            <ac:picMk id="1026" creationId="{4A349AAF-F3B5-4900-937D-58C8A5630493}"/>
          </ac:picMkLst>
        </pc:picChg>
      </pc:sldChg>
      <pc:sldChg chg="addSp modSp add del">
        <pc:chgData name="peter west" userId="3d00d3795c039473" providerId="LiveId" clId="{C2616751-CB51-42CC-89DE-17FA590C8BEE}" dt="2017-08-29T11:57:14.131" v="21434" actId="2696"/>
        <pc:sldMkLst>
          <pc:docMk/>
          <pc:sldMk cId="446189968" sldId="322"/>
        </pc:sldMkLst>
        <pc:picChg chg="add mod">
          <ac:chgData name="peter west" userId="3d00d3795c039473" providerId="LiveId" clId="{C2616751-CB51-42CC-89DE-17FA590C8BEE}" dt="2017-08-29T11:54:55.842" v="21433" actId="2696"/>
          <ac:picMkLst>
            <pc:docMk/>
            <pc:sldMk cId="446189968" sldId="322"/>
            <ac:picMk id="3" creationId="{E46BF56D-5D18-44D8-B5A9-5F29B2AC4C11}"/>
          </ac:picMkLst>
        </pc:picChg>
      </pc:sldChg>
      <pc:sldChg chg="addSp modSp add">
        <pc:chgData name="peter west" userId="3d00d3795c039473" providerId="LiveId" clId="{C2616751-CB51-42CC-89DE-17FA590C8BEE}" dt="2017-08-29T12:02:42.716" v="21585" actId="20577"/>
        <pc:sldMkLst>
          <pc:docMk/>
          <pc:sldMk cId="2576558136" sldId="322"/>
        </pc:sldMkLst>
        <pc:spChg chg="add mod">
          <ac:chgData name="peter west" userId="3d00d3795c039473" providerId="LiveId" clId="{C2616751-CB51-42CC-89DE-17FA590C8BEE}" dt="2017-08-29T12:02:42.716" v="21585" actId="20577"/>
          <ac:spMkLst>
            <pc:docMk/>
            <pc:sldMk cId="2576558136" sldId="322"/>
            <ac:spMk id="4" creationId="{68754CF6-C3FA-408E-876E-7B1C862AA4CF}"/>
          </ac:spMkLst>
        </pc:spChg>
        <pc:picChg chg="add mod">
          <ac:chgData name="peter west" userId="3d00d3795c039473" providerId="LiveId" clId="{C2616751-CB51-42CC-89DE-17FA590C8BEE}" dt="2017-08-29T12:02:05.055" v="21558" actId="1076"/>
          <ac:picMkLst>
            <pc:docMk/>
            <pc:sldMk cId="2576558136" sldId="322"/>
            <ac:picMk id="3" creationId="{B439341F-A49F-4579-A77A-9799F41F8966}"/>
          </ac:picMkLst>
        </pc:picChg>
      </pc:sldChg>
      <pc:sldChg chg="modSp add">
        <pc:chgData name="peter west" userId="3d00d3795c039473" providerId="LiveId" clId="{C2616751-CB51-42CC-89DE-17FA590C8BEE}" dt="2017-09-06T16:37:01.029" v="26736" actId="20577"/>
        <pc:sldMkLst>
          <pc:docMk/>
          <pc:sldMk cId="979017261" sldId="323"/>
        </pc:sldMkLst>
        <pc:spChg chg="mod">
          <ac:chgData name="peter west" userId="3d00d3795c039473" providerId="LiveId" clId="{C2616751-CB51-42CC-89DE-17FA590C8BEE}" dt="2017-08-29T20:22:44.778" v="21614" actId="20577"/>
          <ac:spMkLst>
            <pc:docMk/>
            <pc:sldMk cId="979017261" sldId="323"/>
            <ac:spMk id="2" creationId="{BE1B4593-29D8-4DD8-98DB-4D82EA95E61E}"/>
          </ac:spMkLst>
        </pc:spChg>
        <pc:spChg chg="mod">
          <ac:chgData name="peter west" userId="3d00d3795c039473" providerId="LiveId" clId="{C2616751-CB51-42CC-89DE-17FA590C8BEE}" dt="2017-09-06T16:37:01.029" v="26736" actId="20577"/>
          <ac:spMkLst>
            <pc:docMk/>
            <pc:sldMk cId="979017261" sldId="323"/>
            <ac:spMk id="3" creationId="{EDADF937-40DE-45D0-B22C-3751155D768B}"/>
          </ac:spMkLst>
        </pc:spChg>
      </pc:sldChg>
      <pc:sldChg chg="modSp add">
        <pc:chgData name="peter west" userId="3d00d3795c039473" providerId="LiveId" clId="{C2616751-CB51-42CC-89DE-17FA590C8BEE}" dt="2017-09-04T19:59:41.132" v="24526" actId="20577"/>
        <pc:sldMkLst>
          <pc:docMk/>
          <pc:sldMk cId="1430420280" sldId="324"/>
        </pc:sldMkLst>
        <pc:spChg chg="mod">
          <ac:chgData name="peter west" userId="3d00d3795c039473" providerId="LiveId" clId="{C2616751-CB51-42CC-89DE-17FA590C8BEE}" dt="2017-09-03T08:51:28.724" v="22354" actId="2711"/>
          <ac:spMkLst>
            <pc:docMk/>
            <pc:sldMk cId="1430420280" sldId="324"/>
            <ac:spMk id="2" creationId="{E25ED3ED-8068-4AF6-9B98-C40F0D9F7B06}"/>
          </ac:spMkLst>
        </pc:spChg>
        <pc:spChg chg="mod">
          <ac:chgData name="peter west" userId="3d00d3795c039473" providerId="LiveId" clId="{C2616751-CB51-42CC-89DE-17FA590C8BEE}" dt="2017-09-04T19:59:41.132" v="24526" actId="20577"/>
          <ac:spMkLst>
            <pc:docMk/>
            <pc:sldMk cId="1430420280" sldId="324"/>
            <ac:spMk id="3" creationId="{99F21535-49FF-4090-899D-5E0EBBFA9B79}"/>
          </ac:spMkLst>
        </pc:spChg>
      </pc:sldChg>
      <pc:sldChg chg="addSp modSp add">
        <pc:chgData name="peter west" userId="3d00d3795c039473" providerId="LiveId" clId="{C2616751-CB51-42CC-89DE-17FA590C8BEE}" dt="2017-09-06T14:02:58.581" v="24757" actId="1076"/>
        <pc:sldMkLst>
          <pc:docMk/>
          <pc:sldMk cId="471934505" sldId="325"/>
        </pc:sldMkLst>
        <pc:picChg chg="add mod">
          <ac:chgData name="peter west" userId="3d00d3795c039473" providerId="LiveId" clId="{C2616751-CB51-42CC-89DE-17FA590C8BEE}" dt="2017-09-06T14:02:58.581" v="24757" actId="1076"/>
          <ac:picMkLst>
            <pc:docMk/>
            <pc:sldMk cId="471934505" sldId="325"/>
            <ac:picMk id="1026" creationId="{45C99546-0BA1-4B18-A882-3267082088BD}"/>
          </ac:picMkLst>
        </pc:picChg>
      </pc:sldChg>
      <pc:sldChg chg="add del">
        <pc:chgData name="peter west" userId="3d00d3795c039473" providerId="LiveId" clId="{C2616751-CB51-42CC-89DE-17FA590C8BEE}" dt="2017-09-05T09:27:48.997" v="24533" actId="2696"/>
        <pc:sldMkLst>
          <pc:docMk/>
          <pc:sldMk cId="1286005688" sldId="325"/>
        </pc:sldMkLst>
      </pc:sldChg>
      <pc:sldChg chg="addSp modSp add del">
        <pc:chgData name="peter west" userId="3d00d3795c039473" providerId="LiveId" clId="{C2616751-CB51-42CC-89DE-17FA590C8BEE}" dt="2017-09-06T14:25:07.118" v="24831" actId="2696"/>
        <pc:sldMkLst>
          <pc:docMk/>
          <pc:sldMk cId="699809113" sldId="326"/>
        </pc:sldMkLst>
        <pc:picChg chg="add mod">
          <ac:chgData name="peter west" userId="3d00d3795c039473" providerId="LiveId" clId="{C2616751-CB51-42CC-89DE-17FA590C8BEE}" dt="2017-09-06T14:15:10.371" v="24820" actId="1076"/>
          <ac:picMkLst>
            <pc:docMk/>
            <pc:sldMk cId="699809113" sldId="326"/>
            <ac:picMk id="2050" creationId="{55FB95BF-E18A-42B5-AA9A-9F9AE0BA6614}"/>
          </ac:picMkLst>
        </pc:picChg>
        <pc:picChg chg="add mod">
          <ac:chgData name="peter west" userId="3d00d3795c039473" providerId="LiveId" clId="{C2616751-CB51-42CC-89DE-17FA590C8BEE}" dt="2017-09-06T14:18:08.073" v="24830" actId="1076"/>
          <ac:picMkLst>
            <pc:docMk/>
            <pc:sldMk cId="699809113" sldId="326"/>
            <ac:picMk id="2052" creationId="{1EBE5525-4B0C-4D4C-B797-BDE8F2EE0F87}"/>
          </ac:picMkLst>
        </pc:picChg>
      </pc:sldChg>
      <pc:sldChg chg="addSp modSp add">
        <pc:chgData name="peter west" userId="3d00d3795c039473" providerId="LiveId" clId="{C2616751-CB51-42CC-89DE-17FA590C8BEE}" dt="2017-09-06T14:28:20.016" v="24951" actId="1076"/>
        <pc:sldMkLst>
          <pc:docMk/>
          <pc:sldMk cId="2610855821" sldId="326"/>
        </pc:sldMkLst>
        <pc:spChg chg="add">
          <ac:chgData name="peter west" userId="3d00d3795c039473" providerId="LiveId" clId="{C2616751-CB51-42CC-89DE-17FA590C8BEE}" dt="2017-09-06T14:26:55.530" v="24861" actId="1076"/>
          <ac:spMkLst>
            <pc:docMk/>
            <pc:sldMk cId="2610855821" sldId="326"/>
            <ac:spMk id="2" creationId="{16278046-FF38-4ED3-8475-E16A33C1498F}"/>
          </ac:spMkLst>
        </pc:spChg>
        <pc:picChg chg="add mod">
          <ac:chgData name="peter west" userId="3d00d3795c039473" providerId="LiveId" clId="{C2616751-CB51-42CC-89DE-17FA590C8BEE}" dt="2017-09-06T14:28:15.429" v="24949" actId="14100"/>
          <ac:picMkLst>
            <pc:docMk/>
            <pc:sldMk cId="2610855821" sldId="326"/>
            <ac:picMk id="4100" creationId="{625A7D09-2CCF-4117-87BC-A46E198956FD}"/>
          </ac:picMkLst>
        </pc:picChg>
        <pc:picChg chg="add mod">
          <ac:chgData name="peter west" userId="3d00d3795c039473" providerId="LiveId" clId="{C2616751-CB51-42CC-89DE-17FA590C8BEE}" dt="2017-09-06T14:28:20.016" v="24951" actId="1076"/>
          <ac:picMkLst>
            <pc:docMk/>
            <pc:sldMk cId="2610855821" sldId="326"/>
            <ac:picMk id="4102" creationId="{389E8EE5-C304-4251-87FD-FA0974CC9B4C}"/>
          </ac:picMkLst>
        </pc:picChg>
      </pc:sldChg>
      <pc:sldChg chg="addSp modSp add del">
        <pc:chgData name="peter west" userId="3d00d3795c039473" providerId="LiveId" clId="{C2616751-CB51-42CC-89DE-17FA590C8BEE}" dt="2017-09-06T14:26:37.046" v="24859" actId="2696"/>
        <pc:sldMkLst>
          <pc:docMk/>
          <pc:sldMk cId="3234670191" sldId="326"/>
        </pc:sldMkLst>
        <pc:picChg chg="add mod">
          <ac:chgData name="peter west" userId="3d00d3795c039473" providerId="LiveId" clId="{C2616751-CB51-42CC-89DE-17FA590C8BEE}" dt="2017-09-06T14:25:34.457" v="24858" actId="1076"/>
          <ac:picMkLst>
            <pc:docMk/>
            <pc:sldMk cId="3234670191" sldId="326"/>
            <ac:picMk id="3074" creationId="{55FD4883-A63C-45E5-929C-7EB7626E034B}"/>
          </ac:picMkLst>
        </pc:pic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embeddings/oleObject3.bin"/></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embeddings/oleObject5.bin"/></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embeddings/oleObject6.bin"/></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embeddings/oleObject7.bin"/></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package" Target="../embeddings/Microsoft_Excel_Worksheet19.xlsx"/></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embeddings/oleObject8.bin"/></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0.xlsx"/></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22.xlsx"/></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embeddings/oleObject9.bin"/></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package" Target="../embeddings/Microsoft_Excel_Worksheet23.xlsx"/></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embeddings/oleObject10.bin"/></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package" Target="../embeddings/Microsoft_Excel_Worksheet24.xlsx"/></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embeddings/oleObject11.bin"/></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package" Target="../embeddings/Microsoft_Excel_Worksheet25.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45756780402446"/>
          <c:y val="0"/>
          <c:w val="0.69254243219597555"/>
          <c:h val="0.8871344299784309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Forename</c:v>
                </c:pt>
                <c:pt idx="1">
                  <c:v>Surname</c:v>
                </c:pt>
                <c:pt idx="2">
                  <c:v>Name of your Trust</c:v>
                </c:pt>
                <c:pt idx="3">
                  <c:v>Location of your Trust</c:v>
                </c:pt>
              </c:strCache>
            </c:strRef>
          </c:cat>
          <c:val>
            <c:numRef>
              <c:f>Sheet1!$B$1:$B$4</c:f>
              <c:numCache>
                <c:formatCode>General</c:formatCode>
                <c:ptCount val="4"/>
                <c:pt idx="0">
                  <c:v>34</c:v>
                </c:pt>
                <c:pt idx="1">
                  <c:v>33</c:v>
                </c:pt>
                <c:pt idx="2">
                  <c:v>43</c:v>
                </c:pt>
                <c:pt idx="3">
                  <c:v>43</c:v>
                </c:pt>
              </c:numCache>
            </c:numRef>
          </c:val>
          <c:extLst xmlns:c16r2="http://schemas.microsoft.com/office/drawing/2015/06/chart">
            <c:ext xmlns:c16="http://schemas.microsoft.com/office/drawing/2014/chart" uri="{C3380CC4-5D6E-409C-BE32-E72D297353CC}">
              <c16:uniqueId val="{00000000-F37F-4605-84C9-0F1B5144531E}"/>
            </c:ext>
          </c:extLst>
        </c:ser>
        <c:dLbls>
          <c:dLblPos val="outEnd"/>
          <c:showLegendKey val="0"/>
          <c:showVal val="1"/>
          <c:showCatName val="0"/>
          <c:showSerName val="0"/>
          <c:showPercent val="0"/>
          <c:showBubbleSize val="0"/>
        </c:dLbls>
        <c:gapWidth val="182"/>
        <c:axId val="44993536"/>
        <c:axId val="45025152"/>
      </c:barChart>
      <c:catAx>
        <c:axId val="44993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025152"/>
        <c:crosses val="autoZero"/>
        <c:auto val="1"/>
        <c:lblAlgn val="ctr"/>
        <c:lblOffset val="100"/>
        <c:noMultiLvlLbl val="0"/>
      </c:catAx>
      <c:valAx>
        <c:axId val="45025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993536"/>
        <c:crosses val="autoZero"/>
        <c:crossBetween val="between"/>
      </c:valAx>
      <c:spPr>
        <a:noFill/>
        <a:ln>
          <a:noFill/>
        </a:ln>
        <a:effectLst/>
      </c:spPr>
    </c:plotArea>
    <c:plotVisOnly val="1"/>
    <c:dispBlanksAs val="gap"/>
    <c:showDLblsOverMax val="0"/>
  </c:chart>
  <c:spPr>
    <a:noFill/>
    <a:ln>
      <a:noFill/>
    </a:ln>
    <a:effectLst/>
  </c:spPr>
  <c:txPr>
    <a:bodyPr/>
    <a:lstStyle/>
    <a:p>
      <a:pPr>
        <a:defRPr sz="1200" b="1" i="0" baseline="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58027121609801"/>
          <c:y val="0"/>
          <c:w val="0.4573226159230096"/>
          <c:h val="0.8889200290641635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5.xlsx]Sheet1'!$A$1:$A$4</c:f>
              <c:strCache>
                <c:ptCount val="4"/>
                <c:pt idx="0">
                  <c:v>135 mmol/l or more</c:v>
                </c:pt>
                <c:pt idx="1">
                  <c:v>125 mmol/l but less than 135 mmol/l</c:v>
                </c:pt>
                <c:pt idx="2">
                  <c:v>120 mmol/l but less than 125 mmol/l</c:v>
                </c:pt>
                <c:pt idx="3">
                  <c:v>Less than 120 mmol/l</c:v>
                </c:pt>
              </c:strCache>
            </c:strRef>
          </c:cat>
          <c:val>
            <c:numRef>
              <c:f>'[Question 5.xlsx]Sheet1'!$B$1:$B$4</c:f>
              <c:numCache>
                <c:formatCode>General</c:formatCode>
                <c:ptCount val="4"/>
                <c:pt idx="0">
                  <c:v>24679</c:v>
                </c:pt>
                <c:pt idx="1">
                  <c:v>3203</c:v>
                </c:pt>
                <c:pt idx="2">
                  <c:v>151</c:v>
                </c:pt>
                <c:pt idx="3">
                  <c:v>59</c:v>
                </c:pt>
              </c:numCache>
            </c:numRef>
          </c:val>
          <c:extLst xmlns:c16r2="http://schemas.microsoft.com/office/drawing/2015/06/chart">
            <c:ext xmlns:c16="http://schemas.microsoft.com/office/drawing/2014/chart" uri="{C3380CC4-5D6E-409C-BE32-E72D297353CC}">
              <c16:uniqueId val="{00000000-C720-4B8D-9303-90842390015A}"/>
            </c:ext>
          </c:extLst>
        </c:ser>
        <c:dLbls>
          <c:dLblPos val="outEnd"/>
          <c:showLegendKey val="0"/>
          <c:showVal val="1"/>
          <c:showCatName val="0"/>
          <c:showSerName val="0"/>
          <c:showPercent val="0"/>
          <c:showBubbleSize val="0"/>
        </c:dLbls>
        <c:gapWidth val="182"/>
        <c:axId val="46268800"/>
        <c:axId val="46271488"/>
      </c:barChart>
      <c:catAx>
        <c:axId val="46268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271488"/>
        <c:crosses val="autoZero"/>
        <c:auto val="1"/>
        <c:lblAlgn val="ctr"/>
        <c:lblOffset val="100"/>
        <c:noMultiLvlLbl val="0"/>
      </c:catAx>
      <c:valAx>
        <c:axId val="46271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268800"/>
        <c:crosses val="autoZero"/>
        <c:crossBetween val="between"/>
      </c:valAx>
      <c:spPr>
        <a:noFill/>
        <a:ln>
          <a:noFill/>
        </a:ln>
        <a:effectLst/>
      </c:spPr>
    </c:plotArea>
    <c:plotVisOnly val="1"/>
    <c:dispBlanksAs val="gap"/>
    <c:showDLblsOverMax val="0"/>
  </c:chart>
  <c:spPr>
    <a:noFill/>
    <a:ln>
      <a:noFill/>
    </a:ln>
    <a:effectLst/>
  </c:spPr>
  <c:txPr>
    <a:bodyPr/>
    <a:lstStyle/>
    <a:p>
      <a:pPr>
        <a:defRPr sz="1200" b="1" i="0" baseline="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88604549431322"/>
          <c:y val="0"/>
          <c:w val="0.45686395450568684"/>
          <c:h val="0.9320353763629063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Aged between 18 and 50 years</c:v>
                </c:pt>
                <c:pt idx="1">
                  <c:v>Aged between 51 and 75 years</c:v>
                </c:pt>
                <c:pt idx="2">
                  <c:v>Aged over 75 years</c:v>
                </c:pt>
              </c:strCache>
            </c:strRef>
          </c:cat>
          <c:val>
            <c:numRef>
              <c:f>Sheet1!$B$1:$B$3</c:f>
              <c:numCache>
                <c:formatCode>General</c:formatCode>
                <c:ptCount val="3"/>
                <c:pt idx="0">
                  <c:v>57307</c:v>
                </c:pt>
                <c:pt idx="1">
                  <c:v>99664</c:v>
                </c:pt>
                <c:pt idx="2">
                  <c:v>61663</c:v>
                </c:pt>
              </c:numCache>
            </c:numRef>
          </c:val>
          <c:extLst xmlns:c16r2="http://schemas.microsoft.com/office/drawing/2015/06/chart">
            <c:ext xmlns:c16="http://schemas.microsoft.com/office/drawing/2014/chart" uri="{C3380CC4-5D6E-409C-BE32-E72D297353CC}">
              <c16:uniqueId val="{00000000-5F2F-4ADA-86EC-80002D58A785}"/>
            </c:ext>
          </c:extLst>
        </c:ser>
        <c:dLbls>
          <c:dLblPos val="outEnd"/>
          <c:showLegendKey val="0"/>
          <c:showVal val="1"/>
          <c:showCatName val="0"/>
          <c:showSerName val="0"/>
          <c:showPercent val="0"/>
          <c:showBubbleSize val="0"/>
        </c:dLbls>
        <c:gapWidth val="182"/>
        <c:axId val="46342144"/>
        <c:axId val="46344832"/>
      </c:barChart>
      <c:catAx>
        <c:axId val="4634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344832"/>
        <c:crosses val="autoZero"/>
        <c:auto val="1"/>
        <c:lblAlgn val="ctr"/>
        <c:lblOffset val="100"/>
        <c:noMultiLvlLbl val="0"/>
      </c:catAx>
      <c:valAx>
        <c:axId val="46344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34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34580052493436"/>
          <c:y val="0"/>
          <c:w val="0.58976531058617676"/>
          <c:h val="0.9415105414000235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Aged between 18 and 50 years</c:v>
                </c:pt>
                <c:pt idx="1">
                  <c:v>Aged between 51 and 75 years</c:v>
                </c:pt>
                <c:pt idx="2">
                  <c:v>Aged over 75 years</c:v>
                </c:pt>
              </c:strCache>
            </c:strRef>
          </c:cat>
          <c:val>
            <c:numRef>
              <c:f>Sheet1!$B$1:$B$3</c:f>
              <c:numCache>
                <c:formatCode>General</c:formatCode>
                <c:ptCount val="3"/>
                <c:pt idx="0">
                  <c:v>3582</c:v>
                </c:pt>
                <c:pt idx="1">
                  <c:v>6229</c:v>
                </c:pt>
                <c:pt idx="2">
                  <c:v>3854</c:v>
                </c:pt>
              </c:numCache>
            </c:numRef>
          </c:val>
          <c:extLst xmlns:c16r2="http://schemas.microsoft.com/office/drawing/2015/06/chart">
            <c:ext xmlns:c16="http://schemas.microsoft.com/office/drawing/2014/chart" uri="{C3380CC4-5D6E-409C-BE32-E72D297353CC}">
              <c16:uniqueId val="{00000000-8624-48FD-AE55-1E5F4FAE66A9}"/>
            </c:ext>
          </c:extLst>
        </c:ser>
        <c:dLbls>
          <c:dLblPos val="outEnd"/>
          <c:showLegendKey val="0"/>
          <c:showVal val="1"/>
          <c:showCatName val="0"/>
          <c:showSerName val="0"/>
          <c:showPercent val="0"/>
          <c:showBubbleSize val="0"/>
        </c:dLbls>
        <c:gapWidth val="182"/>
        <c:axId val="46373120"/>
        <c:axId val="46752896"/>
      </c:barChart>
      <c:catAx>
        <c:axId val="4637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752896"/>
        <c:crosses val="autoZero"/>
        <c:auto val="1"/>
        <c:lblAlgn val="ctr"/>
        <c:lblOffset val="100"/>
        <c:noMultiLvlLbl val="0"/>
      </c:catAx>
      <c:valAx>
        <c:axId val="46752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373120"/>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59405074365702E-2"/>
          <c:y val="1.8875075680475004E-2"/>
          <c:w val="0.8866850393700787"/>
          <c:h val="0.9198829854060450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c:f>
              <c:strCache>
                <c:ptCount val="2"/>
                <c:pt idx="0">
                  <c:v>No</c:v>
                </c:pt>
                <c:pt idx="1">
                  <c:v>Yes</c:v>
                </c:pt>
              </c:strCache>
            </c:strRef>
          </c:cat>
          <c:val>
            <c:numRef>
              <c:f>Sheet1!$B$1:$B$2</c:f>
              <c:numCache>
                <c:formatCode>General</c:formatCode>
                <c:ptCount val="2"/>
                <c:pt idx="0">
                  <c:v>3</c:v>
                </c:pt>
                <c:pt idx="1">
                  <c:v>26</c:v>
                </c:pt>
              </c:numCache>
            </c:numRef>
          </c:val>
          <c:extLst xmlns:c16r2="http://schemas.microsoft.com/office/drawing/2015/06/chart">
            <c:ext xmlns:c16="http://schemas.microsoft.com/office/drawing/2014/chart" uri="{C3380CC4-5D6E-409C-BE32-E72D297353CC}">
              <c16:uniqueId val="{00000000-F115-44F3-9085-F01F6B5EE11A}"/>
            </c:ext>
          </c:extLst>
        </c:ser>
        <c:dLbls>
          <c:dLblPos val="outEnd"/>
          <c:showLegendKey val="0"/>
          <c:showVal val="1"/>
          <c:showCatName val="0"/>
          <c:showSerName val="0"/>
          <c:showPercent val="0"/>
          <c:showBubbleSize val="0"/>
        </c:dLbls>
        <c:gapWidth val="219"/>
        <c:overlap val="-27"/>
        <c:axId val="46643072"/>
        <c:axId val="47063808"/>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Sheet1!$A$1:$A$2</c15:sqref>
                        </c15:formulaRef>
                      </c:ext>
                    </c:extLst>
                    <c:strCache>
                      <c:ptCount val="2"/>
                      <c:pt idx="0">
                        <c:v>No</c:v>
                      </c:pt>
                      <c:pt idx="1">
                        <c:v>Yes</c:v>
                      </c:pt>
                    </c:strCache>
                  </c:strRef>
                </c:cat>
                <c:val>
                  <c:numRef>
                    <c:extLst>
                      <c:ext uri="{02D57815-91ED-43cb-92C2-25804820EDAC}">
                        <c15:formulaRef>
                          <c15:sqref>Sheet1!$C$1:$C$2</c15:sqref>
                        </c15:formulaRef>
                      </c:ext>
                    </c:extLst>
                    <c:numCache>
                      <c:formatCode>General</c:formatCode>
                      <c:ptCount val="2"/>
                    </c:numCache>
                  </c:numRef>
                </c:val>
                <c:extLst>
                  <c:ext xmlns:c16="http://schemas.microsoft.com/office/drawing/2014/chart" uri="{C3380CC4-5D6E-409C-BE32-E72D297353CC}">
                    <c16:uniqueId val="{00000001-F115-44F3-9085-F01F6B5EE11A}"/>
                  </c:ext>
                </c:extLst>
              </c15:ser>
            </c15:filteredBarSeries>
          </c:ext>
        </c:extLst>
      </c:barChart>
      <c:catAx>
        <c:axId val="4664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063808"/>
        <c:crosses val="autoZero"/>
        <c:auto val="1"/>
        <c:lblAlgn val="ctr"/>
        <c:lblOffset val="100"/>
        <c:noMultiLvlLbl val="0"/>
      </c:catAx>
      <c:valAx>
        <c:axId val="47063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643072"/>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26071741032371E-2"/>
          <c:y val="2.096610688234072E-2"/>
          <c:w val="0.90286351706036749"/>
          <c:h val="0.9110074089499683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125 mmol/l</c:v>
                </c:pt>
                <c:pt idx="1">
                  <c:v>121 mmol/l</c:v>
                </c:pt>
                <c:pt idx="2">
                  <c:v>120 mmol/l</c:v>
                </c:pt>
              </c:strCache>
            </c:strRef>
          </c:cat>
          <c:val>
            <c:numRef>
              <c:f>Sheet1!$B$1:$B$3</c:f>
              <c:numCache>
                <c:formatCode>General</c:formatCode>
                <c:ptCount val="3"/>
                <c:pt idx="0">
                  <c:v>5</c:v>
                </c:pt>
                <c:pt idx="1">
                  <c:v>1</c:v>
                </c:pt>
                <c:pt idx="2">
                  <c:v>20</c:v>
                </c:pt>
              </c:numCache>
            </c:numRef>
          </c:val>
          <c:extLst xmlns:c16r2="http://schemas.microsoft.com/office/drawing/2015/06/chart">
            <c:ext xmlns:c16="http://schemas.microsoft.com/office/drawing/2014/chart" uri="{C3380CC4-5D6E-409C-BE32-E72D297353CC}">
              <c16:uniqueId val="{00000000-AFAC-41B7-830F-BDF32BD00A08}"/>
            </c:ext>
          </c:extLst>
        </c:ser>
        <c:dLbls>
          <c:dLblPos val="outEnd"/>
          <c:showLegendKey val="0"/>
          <c:showVal val="1"/>
          <c:showCatName val="0"/>
          <c:showSerName val="0"/>
          <c:showPercent val="0"/>
          <c:showBubbleSize val="0"/>
        </c:dLbls>
        <c:gapWidth val="219"/>
        <c:overlap val="-27"/>
        <c:axId val="47141248"/>
        <c:axId val="47143936"/>
      </c:barChart>
      <c:catAx>
        <c:axId val="4714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143936"/>
        <c:crosses val="autoZero"/>
        <c:auto val="1"/>
        <c:lblAlgn val="ctr"/>
        <c:lblOffset val="100"/>
        <c:noMultiLvlLbl val="0"/>
      </c:catAx>
      <c:valAx>
        <c:axId val="47143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14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c:f>
              <c:strCache>
                <c:ptCount val="2"/>
                <c:pt idx="0">
                  <c:v>No</c:v>
                </c:pt>
                <c:pt idx="1">
                  <c:v>Yes</c:v>
                </c:pt>
              </c:strCache>
            </c:strRef>
          </c:cat>
          <c:val>
            <c:numRef>
              <c:f>Sheet1!$B$1:$B$2</c:f>
              <c:numCache>
                <c:formatCode>General</c:formatCode>
                <c:ptCount val="2"/>
                <c:pt idx="0">
                  <c:v>21</c:v>
                </c:pt>
                <c:pt idx="1">
                  <c:v>3</c:v>
                </c:pt>
              </c:numCache>
            </c:numRef>
          </c:val>
          <c:extLst xmlns:c16r2="http://schemas.microsoft.com/office/drawing/2015/06/chart">
            <c:ext xmlns:c16="http://schemas.microsoft.com/office/drawing/2014/chart" uri="{C3380CC4-5D6E-409C-BE32-E72D297353CC}">
              <c16:uniqueId val="{00000000-C6FA-4748-ACEF-FB33F4FDCF54}"/>
            </c:ext>
          </c:extLst>
        </c:ser>
        <c:dLbls>
          <c:dLblPos val="outEnd"/>
          <c:showLegendKey val="0"/>
          <c:showVal val="1"/>
          <c:showCatName val="0"/>
          <c:showSerName val="0"/>
          <c:showPercent val="0"/>
          <c:showBubbleSize val="0"/>
        </c:dLbls>
        <c:gapWidth val="219"/>
        <c:overlap val="-27"/>
        <c:axId val="46666496"/>
        <c:axId val="46668032"/>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Sheet1!$A$1:$A$2</c15:sqref>
                        </c15:formulaRef>
                      </c:ext>
                    </c:extLst>
                    <c:strCache>
                      <c:ptCount val="2"/>
                      <c:pt idx="0">
                        <c:v>No</c:v>
                      </c:pt>
                      <c:pt idx="1">
                        <c:v>Yes</c:v>
                      </c:pt>
                    </c:strCache>
                  </c:strRef>
                </c:cat>
                <c:val>
                  <c:numRef>
                    <c:extLst>
                      <c:ext uri="{02D57815-91ED-43cb-92C2-25804820EDAC}">
                        <c15:formulaRef>
                          <c15:sqref>Sheet1!$C$1:$C$2</c15:sqref>
                        </c15:formulaRef>
                      </c:ext>
                    </c:extLst>
                    <c:numCache>
                      <c:formatCode>General</c:formatCode>
                      <c:ptCount val="2"/>
                    </c:numCache>
                  </c:numRef>
                </c:val>
                <c:extLst>
                  <c:ext xmlns:c16="http://schemas.microsoft.com/office/drawing/2014/chart" uri="{C3380CC4-5D6E-409C-BE32-E72D297353CC}">
                    <c16:uniqueId val="{00000001-C6FA-4748-ACEF-FB33F4FDCF54}"/>
                  </c:ext>
                </c:extLst>
              </c15:ser>
            </c15:filteredBarSeries>
          </c:ext>
        </c:extLst>
      </c:barChart>
      <c:catAx>
        <c:axId val="4666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668032"/>
        <c:crosses val="autoZero"/>
        <c:auto val="1"/>
        <c:lblAlgn val="ctr"/>
        <c:lblOffset val="100"/>
        <c:noMultiLvlLbl val="0"/>
      </c:catAx>
      <c:valAx>
        <c:axId val="46668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66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5.0618575021872267E-2"/>
          <c:w val="0.90286351706036749"/>
          <c:h val="0.8978042295494311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Sheet1!$A$1:$A$2</c:f>
              <c:strCache>
                <c:ptCount val="2"/>
                <c:pt idx="0">
                  <c:v>No</c:v>
                </c:pt>
                <c:pt idx="1">
                  <c:v>Yes</c:v>
                </c:pt>
              </c:strCache>
            </c:strRef>
          </c:cat>
          <c:val>
            <c:numRef>
              <c:f>Sheet1!$B$1:$B$2</c:f>
              <c:numCache>
                <c:formatCode>General</c:formatCode>
                <c:ptCount val="2"/>
                <c:pt idx="0">
                  <c:v>15</c:v>
                </c:pt>
                <c:pt idx="1">
                  <c:v>10</c:v>
                </c:pt>
              </c:numCache>
            </c:numRef>
          </c:val>
          <c:extLst xmlns:c16r2="http://schemas.microsoft.com/office/drawing/2015/06/chart">
            <c:ext xmlns:c16="http://schemas.microsoft.com/office/drawing/2014/chart" uri="{C3380CC4-5D6E-409C-BE32-E72D297353CC}">
              <c16:uniqueId val="{00000000-D32E-46E6-8B60-8BE97EF9ABD5}"/>
            </c:ext>
          </c:extLst>
        </c:ser>
        <c:dLbls>
          <c:dLblPos val="outEnd"/>
          <c:showLegendKey val="0"/>
          <c:showVal val="1"/>
          <c:showCatName val="0"/>
          <c:showSerName val="0"/>
          <c:showPercent val="0"/>
          <c:showBubbleSize val="0"/>
        </c:dLbls>
        <c:gapWidth val="219"/>
        <c:overlap val="-27"/>
        <c:axId val="46815872"/>
        <c:axId val="46835200"/>
      </c:barChart>
      <c:catAx>
        <c:axId val="468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835200"/>
        <c:crosses val="autoZero"/>
        <c:auto val="1"/>
        <c:lblAlgn val="ctr"/>
        <c:lblOffset val="100"/>
        <c:noMultiLvlLbl val="0"/>
      </c:catAx>
      <c:valAx>
        <c:axId val="46835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815872"/>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58267716535431"/>
          <c:y val="0"/>
          <c:w val="0.46719510061242342"/>
          <c:h val="0.9543765851470732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Measure glucose in the same sample as the sodium(and alert the ward to send a sample if raised)</c:v>
                </c:pt>
                <c:pt idx="1">
                  <c:v>Request a fluoride/oxalate sample for plasma glucose</c:v>
                </c:pt>
                <c:pt idx="2">
                  <c:v>Neither</c:v>
                </c:pt>
              </c:strCache>
            </c:strRef>
          </c:cat>
          <c:val>
            <c:numRef>
              <c:f>Sheet1!$B$1:$B$3</c:f>
              <c:numCache>
                <c:formatCode>General</c:formatCode>
                <c:ptCount val="3"/>
                <c:pt idx="0">
                  <c:v>10</c:v>
                </c:pt>
                <c:pt idx="1">
                  <c:v>1</c:v>
                </c:pt>
                <c:pt idx="2">
                  <c:v>14</c:v>
                </c:pt>
              </c:numCache>
            </c:numRef>
          </c:val>
          <c:extLst xmlns:c16r2="http://schemas.microsoft.com/office/drawing/2015/06/chart">
            <c:ext xmlns:c16="http://schemas.microsoft.com/office/drawing/2014/chart" uri="{C3380CC4-5D6E-409C-BE32-E72D297353CC}">
              <c16:uniqueId val="{00000000-459B-48C9-9315-1B33084A295F}"/>
            </c:ext>
          </c:extLst>
        </c:ser>
        <c:dLbls>
          <c:dLblPos val="outEnd"/>
          <c:showLegendKey val="0"/>
          <c:showVal val="1"/>
          <c:showCatName val="0"/>
          <c:showSerName val="0"/>
          <c:showPercent val="0"/>
          <c:showBubbleSize val="0"/>
        </c:dLbls>
        <c:gapWidth val="182"/>
        <c:axId val="46965888"/>
        <c:axId val="46972928"/>
      </c:barChart>
      <c:catAx>
        <c:axId val="46965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972928"/>
        <c:crosses val="autoZero"/>
        <c:auto val="1"/>
        <c:lblAlgn val="ctr"/>
        <c:lblOffset val="100"/>
        <c:noMultiLvlLbl val="0"/>
      </c:catAx>
      <c:valAx>
        <c:axId val="46972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965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7027328"/>
        <c:axId val="47028864"/>
        <c:extLst xmlns:c16r2="http://schemas.microsoft.com/office/drawing/2015/06/chart">
          <c:ext xmlns:c15="http://schemas.microsoft.com/office/drawing/2012/chart" uri="{02D57815-91ED-43cb-92C2-25804820EDAC}">
            <c15:filteredBarSeries>
              <c15: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Sheet1!$A$1:$A$2</c15:sqref>
                        </c15:formulaRef>
                      </c:ext>
                    </c:extLst>
                    <c:strCache>
                      <c:ptCount val="2"/>
                      <c:pt idx="0">
                        <c:v>NO</c:v>
                      </c:pt>
                      <c:pt idx="1">
                        <c:v>YES</c:v>
                      </c:pt>
                    </c:strCache>
                  </c:strRef>
                </c:cat>
                <c:val>
                  <c:numRef>
                    <c:extLst>
                      <c:ext uri="{02D57815-91ED-43cb-92C2-25804820EDAC}">
                        <c15:formulaRef>
                          <c15:sqref>Sheet1!$C$1:$C$2</c15:sqref>
                        </c15:formulaRef>
                      </c:ext>
                    </c:extLst>
                    <c:numCache>
                      <c:formatCode>General</c:formatCode>
                      <c:ptCount val="2"/>
                    </c:numCache>
                  </c:numRef>
                </c:val>
                <c:extLst>
                  <c:ext xmlns:c16="http://schemas.microsoft.com/office/drawing/2014/chart" uri="{C3380CC4-5D6E-409C-BE32-E72D297353CC}">
                    <c16:uniqueId val="{00000001-9137-4E55-AFB9-9360CAC3346E}"/>
                  </c:ext>
                </c:extLst>
              </c15:ser>
            </c15:filteredBarSeries>
          </c:ext>
        </c:extLst>
      </c:barChart>
      <c:catAx>
        <c:axId val="4702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28864"/>
        <c:crosses val="autoZero"/>
        <c:auto val="1"/>
        <c:lblAlgn val="ctr"/>
        <c:lblOffset val="100"/>
        <c:noMultiLvlLbl val="0"/>
      </c:catAx>
      <c:valAx>
        <c:axId val="47028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2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15.xlsx]Sheet1'!$A$1:$A$2</c:f>
              <c:strCache>
                <c:ptCount val="2"/>
                <c:pt idx="0">
                  <c:v>No</c:v>
                </c:pt>
                <c:pt idx="1">
                  <c:v>Yes</c:v>
                </c:pt>
              </c:strCache>
            </c:strRef>
          </c:cat>
          <c:val>
            <c:numRef>
              <c:f>'[Question 15.xlsx]Sheet1'!$B$1:$B$2</c:f>
              <c:numCache>
                <c:formatCode>General</c:formatCode>
                <c:ptCount val="2"/>
                <c:pt idx="0">
                  <c:v>17</c:v>
                </c:pt>
                <c:pt idx="1">
                  <c:v>8</c:v>
                </c:pt>
              </c:numCache>
            </c:numRef>
          </c:val>
          <c:extLst xmlns:c16r2="http://schemas.microsoft.com/office/drawing/2015/06/chart">
            <c:ext xmlns:c16="http://schemas.microsoft.com/office/drawing/2014/chart" uri="{C3380CC4-5D6E-409C-BE32-E72D297353CC}">
              <c16:uniqueId val="{00000000-16D3-452A-9C76-3ACAB851946A}"/>
            </c:ext>
          </c:extLst>
        </c:ser>
        <c:dLbls>
          <c:dLblPos val="outEnd"/>
          <c:showLegendKey val="0"/>
          <c:showVal val="1"/>
          <c:showCatName val="0"/>
          <c:showSerName val="0"/>
          <c:showPercent val="0"/>
          <c:showBubbleSize val="0"/>
        </c:dLbls>
        <c:gapWidth val="219"/>
        <c:overlap val="-27"/>
        <c:axId val="47224320"/>
        <c:axId val="47235456"/>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'[Question 15.xlsx]Sheet1'!$A$1:$A$2</c15:sqref>
                        </c15:formulaRef>
                      </c:ext>
                    </c:extLst>
                    <c:strCache>
                      <c:ptCount val="2"/>
                      <c:pt idx="0">
                        <c:v>No</c:v>
                      </c:pt>
                      <c:pt idx="1">
                        <c:v>Yes</c:v>
                      </c:pt>
                    </c:strCache>
                  </c:strRef>
                </c:cat>
                <c:val>
                  <c:numRef>
                    <c:extLst>
                      <c:ext uri="{02D57815-91ED-43cb-92C2-25804820EDAC}">
                        <c15:formulaRef>
                          <c15:sqref>'[Question 15.xlsx]Sheet1'!$C$1:$C$2</c15:sqref>
                        </c15:formulaRef>
                      </c:ext>
                    </c:extLst>
                    <c:numCache>
                      <c:formatCode>General</c:formatCode>
                      <c:ptCount val="2"/>
                    </c:numCache>
                  </c:numRef>
                </c:val>
                <c:extLst>
                  <c:ext xmlns:c16="http://schemas.microsoft.com/office/drawing/2014/chart" uri="{C3380CC4-5D6E-409C-BE32-E72D297353CC}">
                    <c16:uniqueId val="{00000001-16D3-452A-9C76-3ACAB851946A}"/>
                  </c:ext>
                </c:extLst>
              </c15:ser>
            </c15:filteredBarSeries>
          </c:ext>
        </c:extLst>
      </c:barChart>
      <c:catAx>
        <c:axId val="4722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235456"/>
        <c:crosses val="autoZero"/>
        <c:auto val="1"/>
        <c:lblAlgn val="ctr"/>
        <c:lblOffset val="100"/>
        <c:noMultiLvlLbl val="0"/>
      </c:catAx>
      <c:valAx>
        <c:axId val="472354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22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46158976"/>
        <c:axId val="46160512"/>
      </c:barChart>
      <c:catAx>
        <c:axId val="4615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60512"/>
        <c:crosses val="autoZero"/>
        <c:auto val="1"/>
        <c:lblAlgn val="ctr"/>
        <c:lblOffset val="100"/>
        <c:noMultiLvlLbl val="0"/>
      </c:catAx>
      <c:valAx>
        <c:axId val="46160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5897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5220992"/>
        <c:axId val="45222528"/>
        <c:extLst xmlns:c16r2="http://schemas.microsoft.com/office/drawing/2015/06/chart">
          <c:ext xmlns:c15="http://schemas.microsoft.com/office/drawing/2012/chart" uri="{02D57815-91ED-43cb-92C2-25804820EDAC}">
            <c15:filteredBarSeries>
              <c15: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Sheet1!$A$1:$A$2</c15:sqref>
                        </c15:formulaRef>
                      </c:ext>
                    </c:extLst>
                    <c:strCache>
                      <c:ptCount val="2"/>
                      <c:pt idx="0">
                        <c:v>NO</c:v>
                      </c:pt>
                      <c:pt idx="1">
                        <c:v>YES</c:v>
                      </c:pt>
                    </c:strCache>
                  </c:strRef>
                </c:cat>
                <c:val>
                  <c:numRef>
                    <c:extLst>
                      <c:ext uri="{02D57815-91ED-43cb-92C2-25804820EDAC}">
                        <c15:formulaRef>
                          <c15:sqref>Sheet1!$C$1:$C$2</c15:sqref>
                        </c15:formulaRef>
                      </c:ext>
                    </c:extLst>
                    <c:numCache>
                      <c:formatCode>General</c:formatCode>
                      <c:ptCount val="2"/>
                    </c:numCache>
                  </c:numRef>
                </c:val>
                <c:extLst>
                  <c:ext xmlns:c16="http://schemas.microsoft.com/office/drawing/2014/chart" uri="{C3380CC4-5D6E-409C-BE32-E72D297353CC}">
                    <c16:uniqueId val="{00000001-3D2A-4C93-B052-100AAD93F037}"/>
                  </c:ext>
                </c:extLst>
              </c15:ser>
            </c15:filteredBarSeries>
          </c:ext>
        </c:extLst>
      </c:barChart>
      <c:catAx>
        <c:axId val="452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22528"/>
        <c:crosses val="autoZero"/>
        <c:auto val="1"/>
        <c:lblAlgn val="ctr"/>
        <c:lblOffset val="100"/>
        <c:noMultiLvlLbl val="0"/>
      </c:catAx>
      <c:valAx>
        <c:axId val="45222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2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1.7856368217246208E-2"/>
          <c:w val="0.90286351706036749"/>
          <c:h val="0.9242069839997512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16.xlsx]Sheet1'!$A$1:$A$2</c:f>
              <c:strCache>
                <c:ptCount val="2"/>
                <c:pt idx="0">
                  <c:v>No</c:v>
                </c:pt>
                <c:pt idx="1">
                  <c:v>Yes</c:v>
                </c:pt>
              </c:strCache>
            </c:strRef>
          </c:cat>
          <c:val>
            <c:numRef>
              <c:f>'[Question 16.xlsx]Sheet1'!$B$1:$B$2</c:f>
              <c:numCache>
                <c:formatCode>General</c:formatCode>
                <c:ptCount val="2"/>
                <c:pt idx="0">
                  <c:v>21</c:v>
                </c:pt>
                <c:pt idx="1">
                  <c:v>4</c:v>
                </c:pt>
              </c:numCache>
            </c:numRef>
          </c:val>
          <c:extLst xmlns:c16r2="http://schemas.microsoft.com/office/drawing/2015/06/chart">
            <c:ext xmlns:c16="http://schemas.microsoft.com/office/drawing/2014/chart" uri="{C3380CC4-5D6E-409C-BE32-E72D297353CC}">
              <c16:uniqueId val="{00000000-B2F0-4B70-8199-895658EB2413}"/>
            </c:ext>
          </c:extLst>
        </c:ser>
        <c:dLbls>
          <c:dLblPos val="outEnd"/>
          <c:showLegendKey val="0"/>
          <c:showVal val="1"/>
          <c:showCatName val="0"/>
          <c:showSerName val="0"/>
          <c:showPercent val="0"/>
          <c:showBubbleSize val="0"/>
        </c:dLbls>
        <c:gapWidth val="219"/>
        <c:overlap val="-27"/>
        <c:axId val="45250048"/>
        <c:axId val="45367680"/>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'[Question 16.xlsx]Sheet1'!$A$1:$A$2</c15:sqref>
                        </c15:formulaRef>
                      </c:ext>
                    </c:extLst>
                    <c:strCache>
                      <c:ptCount val="2"/>
                      <c:pt idx="0">
                        <c:v>No</c:v>
                      </c:pt>
                      <c:pt idx="1">
                        <c:v>Yes</c:v>
                      </c:pt>
                    </c:strCache>
                  </c:strRef>
                </c:cat>
                <c:val>
                  <c:numRef>
                    <c:extLst>
                      <c:ext uri="{02D57815-91ED-43cb-92C2-25804820EDAC}">
                        <c15:formulaRef>
                          <c15:sqref>'[Question 16.xlsx]Sheet1'!$C$1:$C$2</c15:sqref>
                        </c15:formulaRef>
                      </c:ext>
                    </c:extLst>
                    <c:numCache>
                      <c:formatCode>General</c:formatCode>
                      <c:ptCount val="2"/>
                    </c:numCache>
                  </c:numRef>
                </c:val>
                <c:extLst>
                  <c:ext xmlns:c16="http://schemas.microsoft.com/office/drawing/2014/chart" uri="{C3380CC4-5D6E-409C-BE32-E72D297353CC}">
                    <c16:uniqueId val="{00000001-B2F0-4B70-8199-895658EB2413}"/>
                  </c:ext>
                </c:extLst>
              </c15:ser>
            </c15:filteredBarSeries>
          </c:ext>
        </c:extLst>
      </c:barChart>
      <c:catAx>
        <c:axId val="4525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367680"/>
        <c:crosses val="autoZero"/>
        <c:auto val="1"/>
        <c:lblAlgn val="ctr"/>
        <c:lblOffset val="100"/>
        <c:noMultiLvlLbl val="0"/>
      </c:catAx>
      <c:valAx>
        <c:axId val="45367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250048"/>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5395968"/>
        <c:axId val="45397504"/>
      </c:barChart>
      <c:catAx>
        <c:axId val="4539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97504"/>
        <c:crosses val="autoZero"/>
        <c:auto val="1"/>
        <c:lblAlgn val="ctr"/>
        <c:lblOffset val="100"/>
        <c:noMultiLvlLbl val="0"/>
      </c:catAx>
      <c:valAx>
        <c:axId val="45397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959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17.xlsx]Sheet1'!$A$1:$A$2</c:f>
              <c:strCache>
                <c:ptCount val="2"/>
                <c:pt idx="0">
                  <c:v>No</c:v>
                </c:pt>
                <c:pt idx="1">
                  <c:v>Yes</c:v>
                </c:pt>
              </c:strCache>
            </c:strRef>
          </c:cat>
          <c:val>
            <c:numRef>
              <c:f>'[Question 17.xlsx]Sheet1'!$B$1:$B$2</c:f>
              <c:numCache>
                <c:formatCode>General</c:formatCode>
                <c:ptCount val="2"/>
                <c:pt idx="0">
                  <c:v>23</c:v>
                </c:pt>
                <c:pt idx="1">
                  <c:v>2</c:v>
                </c:pt>
              </c:numCache>
            </c:numRef>
          </c:val>
          <c:extLst xmlns:c16r2="http://schemas.microsoft.com/office/drawing/2015/06/chart">
            <c:ext xmlns:c16="http://schemas.microsoft.com/office/drawing/2014/chart" uri="{C3380CC4-5D6E-409C-BE32-E72D297353CC}">
              <c16:uniqueId val="{00000000-817D-4034-8FED-A30D41BE9971}"/>
            </c:ext>
          </c:extLst>
        </c:ser>
        <c:dLbls>
          <c:dLblPos val="outEnd"/>
          <c:showLegendKey val="0"/>
          <c:showVal val="1"/>
          <c:showCatName val="0"/>
          <c:showSerName val="0"/>
          <c:showPercent val="0"/>
          <c:showBubbleSize val="0"/>
        </c:dLbls>
        <c:gapWidth val="219"/>
        <c:overlap val="-27"/>
        <c:axId val="45302144"/>
        <c:axId val="45304832"/>
      </c:barChart>
      <c:catAx>
        <c:axId val="4530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304832"/>
        <c:crosses val="autoZero"/>
        <c:auto val="1"/>
        <c:lblAlgn val="ctr"/>
        <c:lblOffset val="100"/>
        <c:noMultiLvlLbl val="0"/>
      </c:catAx>
      <c:valAx>
        <c:axId val="45304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30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5317504"/>
        <c:axId val="47924352"/>
      </c:barChart>
      <c:catAx>
        <c:axId val="4531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24352"/>
        <c:crosses val="autoZero"/>
        <c:auto val="1"/>
        <c:lblAlgn val="ctr"/>
        <c:lblOffset val="100"/>
        <c:noMultiLvlLbl val="0"/>
      </c:catAx>
      <c:valAx>
        <c:axId val="47924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17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1.7775144611777895E-2"/>
          <c:w val="0.90286351706036749"/>
          <c:h val="0.9233307851081721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18.xlsx]Sheet1'!$A$1:$A$2</c:f>
              <c:strCache>
                <c:ptCount val="2"/>
                <c:pt idx="0">
                  <c:v>No</c:v>
                </c:pt>
                <c:pt idx="1">
                  <c:v>Yes</c:v>
                </c:pt>
              </c:strCache>
            </c:strRef>
          </c:cat>
          <c:val>
            <c:numRef>
              <c:f>'[Question 18.xlsx]Sheet1'!$B$1:$B$2</c:f>
              <c:numCache>
                <c:formatCode>General</c:formatCode>
                <c:ptCount val="2"/>
                <c:pt idx="0">
                  <c:v>22</c:v>
                </c:pt>
                <c:pt idx="1">
                  <c:v>3</c:v>
                </c:pt>
              </c:numCache>
            </c:numRef>
          </c:val>
          <c:extLst xmlns:c16r2="http://schemas.microsoft.com/office/drawing/2015/06/chart">
            <c:ext xmlns:c16="http://schemas.microsoft.com/office/drawing/2014/chart" uri="{C3380CC4-5D6E-409C-BE32-E72D297353CC}">
              <c16:uniqueId val="{00000000-5A77-4A6D-A64B-6FCDABDF90ED}"/>
            </c:ext>
          </c:extLst>
        </c:ser>
        <c:dLbls>
          <c:dLblPos val="outEnd"/>
          <c:showLegendKey val="0"/>
          <c:showVal val="1"/>
          <c:showCatName val="0"/>
          <c:showSerName val="0"/>
          <c:showPercent val="0"/>
          <c:showBubbleSize val="0"/>
        </c:dLbls>
        <c:gapWidth val="219"/>
        <c:overlap val="-27"/>
        <c:axId val="47964160"/>
        <c:axId val="47966848"/>
      </c:barChart>
      <c:catAx>
        <c:axId val="4796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966848"/>
        <c:crosses val="autoZero"/>
        <c:auto val="1"/>
        <c:lblAlgn val="ctr"/>
        <c:lblOffset val="100"/>
        <c:noMultiLvlLbl val="0"/>
      </c:catAx>
      <c:valAx>
        <c:axId val="47966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964160"/>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7597824"/>
        <c:axId val="47624192"/>
        <c:extLst xmlns:c16r2="http://schemas.microsoft.com/office/drawing/2015/06/chart">
          <c:ext xmlns:c15="http://schemas.microsoft.com/office/drawing/2012/chart" uri="{02D57815-91ED-43cb-92C2-25804820EDAC}">
            <c15:filteredBarSeries>
              <c15: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Sheet1!$A$1:$A$3</c15:sqref>
                        </c15:formulaRef>
                      </c:ext>
                    </c:extLst>
                    <c:strCache>
                      <c:ptCount val="3"/>
                      <c:pt idx="0">
                        <c:v>NO</c:v>
                      </c:pt>
                      <c:pt idx="1">
                        <c:v>UNSURE</c:v>
                      </c:pt>
                      <c:pt idx="2">
                        <c:v>YES</c:v>
                      </c:pt>
                    </c:strCache>
                  </c:strRef>
                </c:cat>
                <c:val>
                  <c:numRef>
                    <c:extLst>
                      <c:ext uri="{02D57815-91ED-43cb-92C2-25804820EDAC}">
                        <c15:formulaRef>
                          <c15:sqref>Sheet1!$C$1:$C$3</c15:sqref>
                        </c15:formulaRef>
                      </c:ext>
                    </c:extLst>
                    <c:numCache>
                      <c:formatCode>General</c:formatCode>
                      <c:ptCount val="3"/>
                    </c:numCache>
                  </c:numRef>
                </c:val>
                <c:extLst>
                  <c:ext xmlns:c16="http://schemas.microsoft.com/office/drawing/2014/chart" uri="{C3380CC4-5D6E-409C-BE32-E72D297353CC}">
                    <c16:uniqueId val="{00000001-905F-47AA-A49E-51B98871779C}"/>
                  </c:ext>
                </c:extLst>
              </c15:ser>
            </c15:filteredBarSeries>
          </c:ext>
        </c:extLst>
      </c:barChart>
      <c:catAx>
        <c:axId val="4759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24192"/>
        <c:crosses val="autoZero"/>
        <c:auto val="1"/>
        <c:lblAlgn val="ctr"/>
        <c:lblOffset val="100"/>
        <c:noMultiLvlLbl val="0"/>
      </c:catAx>
      <c:valAx>
        <c:axId val="47624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978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7676032"/>
        <c:axId val="47681920"/>
        <c:extLst xmlns:c16r2="http://schemas.microsoft.com/office/drawing/2015/06/chart">
          <c:ext xmlns:c15="http://schemas.microsoft.com/office/drawing/2012/chart" uri="{02D57815-91ED-43cb-92C2-25804820EDAC}">
            <c15:filteredBarSeries>
              <c15: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'[Question 19.xlsx]Sheet1'!$A$1:$A$3</c15:sqref>
                        </c15:formulaRef>
                      </c:ext>
                    </c:extLst>
                    <c:strCache>
                      <c:ptCount val="3"/>
                      <c:pt idx="0">
                        <c:v>No</c:v>
                      </c:pt>
                      <c:pt idx="1">
                        <c:v>Unsure</c:v>
                      </c:pt>
                      <c:pt idx="2">
                        <c:v>Yes</c:v>
                      </c:pt>
                    </c:strCache>
                  </c:strRef>
                </c:cat>
                <c:val>
                  <c:numRef>
                    <c:extLst>
                      <c:ext uri="{02D57815-91ED-43cb-92C2-25804820EDAC}">
                        <c15:formulaRef>
                          <c15:sqref>'[Question 19.xlsx]Sheet1'!$C$1:$C$3</c15:sqref>
                        </c15:formulaRef>
                      </c:ext>
                    </c:extLst>
                    <c:numCache>
                      <c:formatCode>General</c:formatCode>
                      <c:ptCount val="3"/>
                    </c:numCache>
                  </c:numRef>
                </c:val>
                <c:extLst>
                  <c:ext xmlns:c16="http://schemas.microsoft.com/office/drawing/2014/chart" uri="{C3380CC4-5D6E-409C-BE32-E72D297353CC}">
                    <c16:uniqueId val="{00000001-8541-43A6-BE3A-D5D712A6A936}"/>
                  </c:ext>
                </c:extLst>
              </c15:ser>
            </c15:filteredBarSeries>
          </c:ext>
        </c:extLst>
      </c:barChart>
      <c:catAx>
        <c:axId val="47676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7681920"/>
        <c:crosses val="autoZero"/>
        <c:auto val="1"/>
        <c:lblAlgn val="ctr"/>
        <c:lblOffset val="100"/>
        <c:noMultiLvlLbl val="0"/>
      </c:catAx>
      <c:valAx>
        <c:axId val="4768192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767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7688704"/>
        <c:axId val="47698688"/>
      </c:barChart>
      <c:catAx>
        <c:axId val="47688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98688"/>
        <c:crosses val="autoZero"/>
        <c:auto val="1"/>
        <c:lblAlgn val="ctr"/>
        <c:lblOffset val="100"/>
        <c:noMultiLvlLbl val="0"/>
      </c:catAx>
      <c:valAx>
        <c:axId val="4769868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887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No</c:v>
                </c:pt>
                <c:pt idx="1">
                  <c:v>Unsure</c:v>
                </c:pt>
                <c:pt idx="2">
                  <c:v>Yes</c:v>
                </c:pt>
              </c:strCache>
            </c:strRef>
          </c:cat>
          <c:val>
            <c:numRef>
              <c:f>Sheet1!$B$1:$B$3</c:f>
              <c:numCache>
                <c:formatCode>General</c:formatCode>
                <c:ptCount val="3"/>
                <c:pt idx="0">
                  <c:v>8</c:v>
                </c:pt>
                <c:pt idx="1">
                  <c:v>9</c:v>
                </c:pt>
                <c:pt idx="2">
                  <c:v>8</c:v>
                </c:pt>
              </c:numCache>
            </c:numRef>
          </c:val>
          <c:extLst xmlns:c16r2="http://schemas.microsoft.com/office/drawing/2015/06/chart">
            <c:ext xmlns:c16="http://schemas.microsoft.com/office/drawing/2014/chart" uri="{C3380CC4-5D6E-409C-BE32-E72D297353CC}">
              <c16:uniqueId val="{00000000-7A88-4EEE-8A4D-D0E2ACEA4708}"/>
            </c:ext>
          </c:extLst>
        </c:ser>
        <c:dLbls>
          <c:dLblPos val="outEnd"/>
          <c:showLegendKey val="0"/>
          <c:showVal val="1"/>
          <c:showCatName val="0"/>
          <c:showSerName val="0"/>
          <c:showPercent val="0"/>
          <c:showBubbleSize val="0"/>
        </c:dLbls>
        <c:gapWidth val="219"/>
        <c:overlap val="-27"/>
        <c:axId val="47713664"/>
        <c:axId val="47765760"/>
      </c:barChart>
      <c:catAx>
        <c:axId val="4771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765760"/>
        <c:crosses val="autoZero"/>
        <c:auto val="1"/>
        <c:lblAlgn val="ctr"/>
        <c:lblOffset val="100"/>
        <c:noMultiLvlLbl val="0"/>
      </c:catAx>
      <c:valAx>
        <c:axId val="47765760"/>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713664"/>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1.6506000431865731E-2"/>
          <c:w val="0.90286351706036749"/>
          <c:h val="0.9424866275101307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Wales</c:v>
                </c:pt>
                <c:pt idx="1">
                  <c:v>Scotland</c:v>
                </c:pt>
                <c:pt idx="2">
                  <c:v>Northern Ireland</c:v>
                </c:pt>
                <c:pt idx="3">
                  <c:v>England</c:v>
                </c:pt>
              </c:strCache>
            </c:strRef>
          </c:cat>
          <c:val>
            <c:numRef>
              <c:f>Sheet1!$B$1:$B$4</c:f>
              <c:numCache>
                <c:formatCode>General</c:formatCode>
                <c:ptCount val="4"/>
                <c:pt idx="0">
                  <c:v>4</c:v>
                </c:pt>
                <c:pt idx="1">
                  <c:v>2</c:v>
                </c:pt>
                <c:pt idx="2">
                  <c:v>3</c:v>
                </c:pt>
                <c:pt idx="3">
                  <c:v>35</c:v>
                </c:pt>
              </c:numCache>
            </c:numRef>
          </c:val>
          <c:extLst xmlns:c16r2="http://schemas.microsoft.com/office/drawing/2015/06/chart">
            <c:ext xmlns:c16="http://schemas.microsoft.com/office/drawing/2014/chart" uri="{C3380CC4-5D6E-409C-BE32-E72D297353CC}">
              <c16:uniqueId val="{00000000-4854-4285-8CC2-D14C9518A808}"/>
            </c:ext>
          </c:extLst>
        </c:ser>
        <c:dLbls>
          <c:dLblPos val="outEnd"/>
          <c:showLegendKey val="0"/>
          <c:showVal val="1"/>
          <c:showCatName val="0"/>
          <c:showSerName val="0"/>
          <c:showPercent val="0"/>
          <c:showBubbleSize val="0"/>
        </c:dLbls>
        <c:gapWidth val="219"/>
        <c:overlap val="-27"/>
        <c:axId val="46175744"/>
        <c:axId val="46190976"/>
      </c:barChart>
      <c:catAx>
        <c:axId val="4617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190976"/>
        <c:crosses val="autoZero"/>
        <c:auto val="1"/>
        <c:lblAlgn val="ctr"/>
        <c:lblOffset val="100"/>
        <c:noMultiLvlLbl val="0"/>
      </c:catAx>
      <c:valAx>
        <c:axId val="46190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175744"/>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7811968"/>
        <c:axId val="47838336"/>
      </c:barChart>
      <c:catAx>
        <c:axId val="478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38336"/>
        <c:crosses val="autoZero"/>
        <c:auto val="1"/>
        <c:lblAlgn val="ctr"/>
        <c:lblOffset val="100"/>
        <c:noMultiLvlLbl val="0"/>
      </c:catAx>
      <c:valAx>
        <c:axId val="47838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19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8705161854772E-2"/>
          <c:y val="1.8202473460759257E-2"/>
          <c:w val="0.90286351706036749"/>
          <c:h val="0.9227379080969583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20.xlsx]Sheet1'!$A$1:$A$3</c:f>
              <c:strCache>
                <c:ptCount val="3"/>
                <c:pt idx="0">
                  <c:v>No</c:v>
                </c:pt>
                <c:pt idx="1">
                  <c:v>Unsure</c:v>
                </c:pt>
                <c:pt idx="2">
                  <c:v>Yes</c:v>
                </c:pt>
              </c:strCache>
            </c:strRef>
          </c:cat>
          <c:val>
            <c:numRef>
              <c:f>'[Question 20.xlsx]Sheet1'!$B$1:$B$3</c:f>
              <c:numCache>
                <c:formatCode>General</c:formatCode>
                <c:ptCount val="3"/>
                <c:pt idx="0">
                  <c:v>7</c:v>
                </c:pt>
                <c:pt idx="1">
                  <c:v>3</c:v>
                </c:pt>
                <c:pt idx="2">
                  <c:v>15</c:v>
                </c:pt>
              </c:numCache>
            </c:numRef>
          </c:val>
          <c:extLst xmlns:c16r2="http://schemas.microsoft.com/office/drawing/2015/06/chart">
            <c:ext xmlns:c16="http://schemas.microsoft.com/office/drawing/2014/chart" uri="{C3380CC4-5D6E-409C-BE32-E72D297353CC}">
              <c16:uniqueId val="{00000000-8702-4982-B423-A5C26F7F0A38}"/>
            </c:ext>
          </c:extLst>
        </c:ser>
        <c:dLbls>
          <c:dLblPos val="outEnd"/>
          <c:showLegendKey val="0"/>
          <c:showVal val="1"/>
          <c:showCatName val="0"/>
          <c:showSerName val="0"/>
          <c:showPercent val="0"/>
          <c:showBubbleSize val="0"/>
        </c:dLbls>
        <c:gapWidth val="219"/>
        <c:overlap val="-27"/>
        <c:axId val="48365568"/>
        <c:axId val="48368256"/>
      </c:barChart>
      <c:catAx>
        <c:axId val="4836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368256"/>
        <c:crosses val="autoZero"/>
        <c:auto val="1"/>
        <c:lblAlgn val="ctr"/>
        <c:lblOffset val="100"/>
        <c:noMultiLvlLbl val="0"/>
      </c:catAx>
      <c:valAx>
        <c:axId val="48368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365568"/>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8380544"/>
        <c:axId val="48402816"/>
      </c:barChart>
      <c:catAx>
        <c:axId val="4838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02816"/>
        <c:crosses val="autoZero"/>
        <c:auto val="1"/>
        <c:lblAlgn val="ctr"/>
        <c:lblOffset val="100"/>
        <c:noMultiLvlLbl val="0"/>
      </c:catAx>
      <c:valAx>
        <c:axId val="48402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8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92038495188102E-2"/>
          <c:y val="1.2444534359795563E-2"/>
          <c:w val="0.90286351706036749"/>
          <c:h val="0.9006085699320209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21.xlsx]Sheet1'!$A$1:$A$2</c:f>
              <c:strCache>
                <c:ptCount val="2"/>
                <c:pt idx="0">
                  <c:v>No</c:v>
                </c:pt>
                <c:pt idx="1">
                  <c:v>Yes</c:v>
                </c:pt>
              </c:strCache>
            </c:strRef>
          </c:cat>
          <c:val>
            <c:numRef>
              <c:f>'[Question 21.xlsx]Sheet1'!$B$1:$B$2</c:f>
              <c:numCache>
                <c:formatCode>General</c:formatCode>
                <c:ptCount val="2"/>
                <c:pt idx="0">
                  <c:v>18</c:v>
                </c:pt>
                <c:pt idx="1">
                  <c:v>7</c:v>
                </c:pt>
              </c:numCache>
            </c:numRef>
          </c:val>
          <c:extLst xmlns:c16r2="http://schemas.microsoft.com/office/drawing/2015/06/chart">
            <c:ext xmlns:c16="http://schemas.microsoft.com/office/drawing/2014/chart" uri="{C3380CC4-5D6E-409C-BE32-E72D297353CC}">
              <c16:uniqueId val="{00000000-3E98-42B9-B77D-D00DBFCA76F0}"/>
            </c:ext>
          </c:extLst>
        </c:ser>
        <c:dLbls>
          <c:dLblPos val="outEnd"/>
          <c:showLegendKey val="0"/>
          <c:showVal val="1"/>
          <c:showCatName val="0"/>
          <c:showSerName val="0"/>
          <c:showPercent val="0"/>
          <c:showBubbleSize val="0"/>
        </c:dLbls>
        <c:gapWidth val="219"/>
        <c:overlap val="-27"/>
        <c:axId val="48198400"/>
        <c:axId val="48199936"/>
      </c:barChart>
      <c:catAx>
        <c:axId val="4819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199936"/>
        <c:crosses val="autoZero"/>
        <c:auto val="1"/>
        <c:lblAlgn val="ctr"/>
        <c:lblOffset val="100"/>
        <c:noMultiLvlLbl val="0"/>
      </c:catAx>
      <c:valAx>
        <c:axId val="48199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198400"/>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8244224"/>
        <c:axId val="48245760"/>
      </c:barChart>
      <c:catAx>
        <c:axId val="4824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45760"/>
        <c:crosses val="autoZero"/>
        <c:auto val="1"/>
        <c:lblAlgn val="ctr"/>
        <c:lblOffset val="100"/>
        <c:noMultiLvlLbl val="0"/>
      </c:catAx>
      <c:valAx>
        <c:axId val="48245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442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1.5279919003614783E-2"/>
          <c:w val="0.90286351706036749"/>
          <c:h val="0.9340933973138184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22.xlsx]Sheet1'!$A$1:$A$4</c:f>
              <c:strCache>
                <c:ptCount val="4"/>
                <c:pt idx="0">
                  <c:v>Never</c:v>
                </c:pt>
                <c:pt idx="1">
                  <c:v>Rarely</c:v>
                </c:pt>
                <c:pt idx="2">
                  <c:v>Weekly</c:v>
                </c:pt>
                <c:pt idx="3">
                  <c:v>Most days</c:v>
                </c:pt>
              </c:strCache>
            </c:strRef>
          </c:cat>
          <c:val>
            <c:numRef>
              <c:f>'[Question 22.xlsx]Sheet1'!$B$1:$B$4</c:f>
              <c:numCache>
                <c:formatCode>General</c:formatCode>
                <c:ptCount val="4"/>
                <c:pt idx="0">
                  <c:v>13</c:v>
                </c:pt>
                <c:pt idx="1">
                  <c:v>11</c:v>
                </c:pt>
                <c:pt idx="2">
                  <c:v>1</c:v>
                </c:pt>
                <c:pt idx="3">
                  <c:v>0</c:v>
                </c:pt>
              </c:numCache>
            </c:numRef>
          </c:val>
          <c:extLst xmlns:c16r2="http://schemas.microsoft.com/office/drawing/2015/06/chart">
            <c:ext xmlns:c16="http://schemas.microsoft.com/office/drawing/2014/chart" uri="{C3380CC4-5D6E-409C-BE32-E72D297353CC}">
              <c16:uniqueId val="{00000000-A218-45A6-BD4E-1FB1417AEA58}"/>
            </c:ext>
          </c:extLst>
        </c:ser>
        <c:dLbls>
          <c:dLblPos val="outEnd"/>
          <c:showLegendKey val="0"/>
          <c:showVal val="1"/>
          <c:showCatName val="0"/>
          <c:showSerName val="0"/>
          <c:showPercent val="0"/>
          <c:showBubbleSize val="0"/>
        </c:dLbls>
        <c:gapWidth val="219"/>
        <c:overlap val="-27"/>
        <c:axId val="48277376"/>
        <c:axId val="48280320"/>
      </c:barChart>
      <c:catAx>
        <c:axId val="4827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280320"/>
        <c:crosses val="autoZero"/>
        <c:auto val="1"/>
        <c:lblAlgn val="ctr"/>
        <c:lblOffset val="100"/>
        <c:noMultiLvlLbl val="0"/>
      </c:catAx>
      <c:valAx>
        <c:axId val="48280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277376"/>
        <c:crosses val="autoZero"/>
        <c:crossBetween val="between"/>
      </c:valAx>
      <c:spPr>
        <a:noFill/>
        <a:ln>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8.2987551867219914E-2"/>
          <c:w val="0.90286351706036749"/>
          <c:h val="0.8528401999542588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Never</c:v>
                </c:pt>
                <c:pt idx="1">
                  <c:v>Sometimes</c:v>
                </c:pt>
                <c:pt idx="2">
                  <c:v>Often</c:v>
                </c:pt>
              </c:strCache>
            </c:strRef>
          </c:cat>
          <c:val>
            <c:numRef>
              <c:f>Sheet1!$B$1:$B$3</c:f>
              <c:numCache>
                <c:formatCode>General</c:formatCode>
                <c:ptCount val="3"/>
                <c:pt idx="0">
                  <c:v>17</c:v>
                </c:pt>
                <c:pt idx="1">
                  <c:v>6</c:v>
                </c:pt>
                <c:pt idx="2">
                  <c:v>2</c:v>
                </c:pt>
              </c:numCache>
            </c:numRef>
          </c:val>
          <c:extLst xmlns:c16r2="http://schemas.microsoft.com/office/drawing/2015/06/chart">
            <c:ext xmlns:c16="http://schemas.microsoft.com/office/drawing/2014/chart" uri="{C3380CC4-5D6E-409C-BE32-E72D297353CC}">
              <c16:uniqueId val="{00000000-AC1A-458A-9C2A-88C0F6AEDF03}"/>
            </c:ext>
          </c:extLst>
        </c:ser>
        <c:dLbls>
          <c:dLblPos val="outEnd"/>
          <c:showLegendKey val="0"/>
          <c:showVal val="1"/>
          <c:showCatName val="0"/>
          <c:showSerName val="0"/>
          <c:showPercent val="0"/>
          <c:showBubbleSize val="0"/>
        </c:dLbls>
        <c:gapWidth val="219"/>
        <c:overlap val="-27"/>
        <c:axId val="48153344"/>
        <c:axId val="48156032"/>
      </c:barChart>
      <c:catAx>
        <c:axId val="4815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156032"/>
        <c:crosses val="autoZero"/>
        <c:auto val="1"/>
        <c:lblAlgn val="ctr"/>
        <c:lblOffset val="100"/>
        <c:noMultiLvlLbl val="0"/>
      </c:catAx>
      <c:valAx>
        <c:axId val="48156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153344"/>
        <c:crosses val="autoZero"/>
        <c:crossBetween val="between"/>
      </c:valAx>
      <c:spPr>
        <a:noFill/>
        <a:ln>
          <a:noFill/>
        </a:ln>
        <a:effectLst/>
      </c:spPr>
    </c:plotArea>
    <c:plotVisOnly val="1"/>
    <c:dispBlanksAs val="gap"/>
    <c:showDLblsOverMax val="0"/>
  </c:chart>
  <c:spPr>
    <a:noFill/>
    <a:ln>
      <a:noFill/>
    </a:ln>
    <a:effectLst/>
  </c:spPr>
  <c:txPr>
    <a:bodyPr/>
    <a:lstStyle/>
    <a:p>
      <a:pPr>
        <a:defRPr sz="1200" b="1" i="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58705161854772E-2"/>
          <c:y val="1.5434050739848281E-2"/>
          <c:w val="0.90286351706036749"/>
          <c:h val="0.9423165875066280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Teaching Hospital</c:v>
                </c:pt>
                <c:pt idx="1">
                  <c:v>District General Hospital</c:v>
                </c:pt>
                <c:pt idx="2">
                  <c:v>Part of a network</c:v>
                </c:pt>
              </c:strCache>
            </c:strRef>
          </c:cat>
          <c:val>
            <c:numRef>
              <c:f>Sheet1!$B$1:$B$3</c:f>
              <c:numCache>
                <c:formatCode>General</c:formatCode>
                <c:ptCount val="3"/>
                <c:pt idx="0">
                  <c:v>16</c:v>
                </c:pt>
                <c:pt idx="1">
                  <c:v>31</c:v>
                </c:pt>
                <c:pt idx="2">
                  <c:v>10</c:v>
                </c:pt>
              </c:numCache>
            </c:numRef>
          </c:val>
          <c:extLst xmlns:c16r2="http://schemas.microsoft.com/office/drawing/2015/06/chart">
            <c:ext xmlns:c16="http://schemas.microsoft.com/office/drawing/2014/chart" uri="{C3380CC4-5D6E-409C-BE32-E72D297353CC}">
              <c16:uniqueId val="{00000000-2E7F-4C4C-8A32-E28A48E40991}"/>
            </c:ext>
          </c:extLst>
        </c:ser>
        <c:dLbls>
          <c:dLblPos val="outEnd"/>
          <c:showLegendKey val="0"/>
          <c:showVal val="1"/>
          <c:showCatName val="0"/>
          <c:showSerName val="0"/>
          <c:showPercent val="0"/>
          <c:showBubbleSize val="0"/>
        </c:dLbls>
        <c:gapWidth val="219"/>
        <c:overlap val="-27"/>
        <c:axId val="45854720"/>
        <c:axId val="45857408"/>
      </c:barChart>
      <c:catAx>
        <c:axId val="4585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857408"/>
        <c:crosses val="autoZero"/>
        <c:auto val="1"/>
        <c:lblAlgn val="ctr"/>
        <c:lblOffset val="100"/>
        <c:noMultiLvlLbl val="0"/>
      </c:catAx>
      <c:valAx>
        <c:axId val="45857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854720"/>
        <c:crosses val="autoZero"/>
        <c:crossBetween val="between"/>
      </c:valAx>
      <c:spPr>
        <a:noFill/>
        <a:ln>
          <a:noFill/>
        </a:ln>
        <a:effectLst/>
      </c:spPr>
    </c:plotArea>
    <c:plotVisOnly val="1"/>
    <c:dispBlanksAs val="gap"/>
    <c:showDLblsOverMax val="0"/>
  </c:chart>
  <c:spPr>
    <a:noFill/>
    <a:ln>
      <a:noFill/>
    </a:ln>
    <a:effectLst/>
  </c:spPr>
  <c:txPr>
    <a:bodyPr/>
    <a:lstStyle/>
    <a:p>
      <a:pPr>
        <a:defRPr sz="160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45938944"/>
        <c:axId val="45944832"/>
      </c:barChart>
      <c:catAx>
        <c:axId val="4593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944832"/>
        <c:crosses val="autoZero"/>
        <c:auto val="1"/>
        <c:lblAlgn val="ctr"/>
        <c:lblOffset val="100"/>
        <c:noMultiLvlLbl val="0"/>
      </c:catAx>
      <c:valAx>
        <c:axId val="45944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938944"/>
        <c:crosses val="autoZero"/>
        <c:crossBetween val="between"/>
      </c:valAx>
      <c:spPr>
        <a:noFill/>
        <a:ln w="25400">
          <a:noFill/>
        </a:ln>
        <a:effectLst/>
      </c:spPr>
    </c:plotArea>
    <c:plotVisOnly val="1"/>
    <c:dispBlanksAs val="gap"/>
    <c:showDLblsOverMax val="0"/>
  </c:chart>
  <c:spPr>
    <a:noFill/>
    <a:ln>
      <a:noFill/>
    </a:ln>
    <a:effectLst/>
  </c:spPr>
  <c:txPr>
    <a:bodyPr/>
    <a:lstStyle/>
    <a:p>
      <a:pPr>
        <a:defRPr sz="1600" b="1" i="0" baseline="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3.xlsx]Sheet1'!$A$1:$A$3</c:f>
              <c:strCache>
                <c:ptCount val="3"/>
                <c:pt idx="0">
                  <c:v>133-146 mmol/l</c:v>
                </c:pt>
                <c:pt idx="1">
                  <c:v>135-146 mmol/l</c:v>
                </c:pt>
                <c:pt idx="2">
                  <c:v>132-146 mmol/l</c:v>
                </c:pt>
              </c:strCache>
            </c:strRef>
          </c:cat>
          <c:val>
            <c:numRef>
              <c:f>'[Question 3.xlsx]Sheet1'!$B$1:$B$3</c:f>
              <c:numCache>
                <c:formatCode>General</c:formatCode>
                <c:ptCount val="3"/>
                <c:pt idx="0">
                  <c:v>28</c:v>
                </c:pt>
                <c:pt idx="1">
                  <c:v>3</c:v>
                </c:pt>
                <c:pt idx="2">
                  <c:v>1</c:v>
                </c:pt>
              </c:numCache>
            </c:numRef>
          </c:val>
          <c:extLst xmlns:c16r2="http://schemas.microsoft.com/office/drawing/2015/06/chart">
            <c:ext xmlns:c16="http://schemas.microsoft.com/office/drawing/2014/chart" uri="{C3380CC4-5D6E-409C-BE32-E72D297353CC}">
              <c16:uniqueId val="{00000000-6469-4D27-8345-C4949BD42161}"/>
            </c:ext>
          </c:extLst>
        </c:ser>
        <c:dLbls>
          <c:dLblPos val="outEnd"/>
          <c:showLegendKey val="0"/>
          <c:showVal val="1"/>
          <c:showCatName val="0"/>
          <c:showSerName val="0"/>
          <c:showPercent val="0"/>
          <c:showBubbleSize val="0"/>
        </c:dLbls>
        <c:gapWidth val="219"/>
        <c:overlap val="-27"/>
        <c:axId val="45951616"/>
        <c:axId val="45966848"/>
      </c:barChart>
      <c:catAx>
        <c:axId val="4595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966848"/>
        <c:crosses val="autoZero"/>
        <c:auto val="1"/>
        <c:lblAlgn val="ctr"/>
        <c:lblOffset val="100"/>
        <c:noMultiLvlLbl val="0"/>
      </c:catAx>
      <c:valAx>
        <c:axId val="459668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95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47594050743659E-2"/>
          <c:y val="1.3454143849302788E-2"/>
          <c:w val="0.90286351706036749"/>
          <c:h val="0.9419684807917528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No</c:v>
                </c:pt>
                <c:pt idx="1">
                  <c:v>Unsure</c:v>
                </c:pt>
                <c:pt idx="2">
                  <c:v>Yes</c:v>
                </c:pt>
              </c:strCache>
            </c:strRef>
          </c:cat>
          <c:val>
            <c:numRef>
              <c:f>Sheet1!$B$1:$B$3</c:f>
              <c:numCache>
                <c:formatCode>General</c:formatCode>
                <c:ptCount val="3"/>
                <c:pt idx="0">
                  <c:v>17</c:v>
                </c:pt>
                <c:pt idx="1">
                  <c:v>5</c:v>
                </c:pt>
                <c:pt idx="2">
                  <c:v>10</c:v>
                </c:pt>
              </c:numCache>
            </c:numRef>
          </c:val>
          <c:extLst xmlns:c16r2="http://schemas.microsoft.com/office/drawing/2015/06/chart">
            <c:ext xmlns:c16="http://schemas.microsoft.com/office/drawing/2014/chart" uri="{C3380CC4-5D6E-409C-BE32-E72D297353CC}">
              <c16:uniqueId val="{00000000-18BF-4994-AFCA-5AF7470CAA31}"/>
            </c:ext>
          </c:extLst>
        </c:ser>
        <c:dLbls>
          <c:dLblPos val="outEnd"/>
          <c:showLegendKey val="0"/>
          <c:showVal val="1"/>
          <c:showCatName val="0"/>
          <c:showSerName val="0"/>
          <c:showPercent val="0"/>
          <c:showBubbleSize val="0"/>
        </c:dLbls>
        <c:gapWidth val="219"/>
        <c:overlap val="-27"/>
        <c:axId val="46003328"/>
        <c:axId val="46010368"/>
      </c:barChart>
      <c:catAx>
        <c:axId val="46003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010368"/>
        <c:crosses val="autoZero"/>
        <c:auto val="1"/>
        <c:lblAlgn val="ctr"/>
        <c:lblOffset val="100"/>
        <c:noMultiLvlLbl val="0"/>
      </c:catAx>
      <c:valAx>
        <c:axId val="4601036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00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9580052493436"/>
          <c:y val="0"/>
          <c:w val="0.70351531058617678"/>
          <c:h val="0.9559662511698232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Less than 133 mmol/l</c:v>
                </c:pt>
                <c:pt idx="1">
                  <c:v>Less than 130 mmol/l</c:v>
                </c:pt>
                <c:pt idx="2">
                  <c:v>Less than 127 mmol/l</c:v>
                </c:pt>
                <c:pt idx="3">
                  <c:v>Less than 120 mmol/l</c:v>
                </c:pt>
              </c:strCache>
            </c:strRef>
          </c:cat>
          <c:val>
            <c:numRef>
              <c:f>Sheet1!$B$1:$B$4</c:f>
              <c:numCache>
                <c:formatCode>General</c:formatCode>
                <c:ptCount val="4"/>
                <c:pt idx="0">
                  <c:v>5</c:v>
                </c:pt>
                <c:pt idx="1">
                  <c:v>2</c:v>
                </c:pt>
                <c:pt idx="2">
                  <c:v>1</c:v>
                </c:pt>
                <c:pt idx="3">
                  <c:v>1</c:v>
                </c:pt>
              </c:numCache>
            </c:numRef>
          </c:val>
          <c:extLst xmlns:c16r2="http://schemas.microsoft.com/office/drawing/2015/06/chart">
            <c:ext xmlns:c16="http://schemas.microsoft.com/office/drawing/2014/chart" uri="{C3380CC4-5D6E-409C-BE32-E72D297353CC}">
              <c16:uniqueId val="{00000000-08BA-4325-A362-2F10EA6E663A}"/>
            </c:ext>
          </c:extLst>
        </c:ser>
        <c:dLbls>
          <c:dLblPos val="outEnd"/>
          <c:showLegendKey val="0"/>
          <c:showVal val="1"/>
          <c:showCatName val="0"/>
          <c:showSerName val="0"/>
          <c:showPercent val="0"/>
          <c:showBubbleSize val="0"/>
        </c:dLbls>
        <c:gapWidth val="182"/>
        <c:axId val="46026112"/>
        <c:axId val="46086400"/>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Sheet1!$A$1:$A$4</c15:sqref>
                        </c15:formulaRef>
                      </c:ext>
                    </c:extLst>
                    <c:strCache>
                      <c:ptCount val="4"/>
                      <c:pt idx="0">
                        <c:v>Less than 133 mmol/l</c:v>
                      </c:pt>
                      <c:pt idx="1">
                        <c:v>Less than 130 mmol/l</c:v>
                      </c:pt>
                      <c:pt idx="2">
                        <c:v>Less than 127 mmol/l</c:v>
                      </c:pt>
                      <c:pt idx="3">
                        <c:v>Less than 120 mmol/l</c:v>
                      </c:pt>
                    </c:strCache>
                  </c:strRef>
                </c:cat>
                <c:val>
                  <c:numRef>
                    <c:extLst>
                      <c:ext uri="{02D57815-91ED-43cb-92C2-25804820EDAC}">
                        <c15:formulaRef>
                          <c15:sqref>Sheet1!$C$1:$C$4</c15:sqref>
                        </c15:formulaRef>
                      </c:ext>
                    </c:extLst>
                    <c:numCache>
                      <c:formatCode>General</c:formatCode>
                      <c:ptCount val="4"/>
                    </c:numCache>
                  </c:numRef>
                </c:val>
                <c:extLst>
                  <c:ext xmlns:c16="http://schemas.microsoft.com/office/drawing/2014/chart" uri="{C3380CC4-5D6E-409C-BE32-E72D297353CC}">
                    <c16:uniqueId val="{00000001-08BA-4325-A362-2F10EA6E663A}"/>
                  </c:ext>
                </c:extLst>
              </c15:ser>
            </c15:filteredBarSeries>
          </c:ext>
        </c:extLst>
      </c:barChart>
      <c:catAx>
        <c:axId val="46026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086400"/>
        <c:crosses val="autoZero"/>
        <c:auto val="1"/>
        <c:lblAlgn val="ctr"/>
        <c:lblOffset val="100"/>
        <c:noMultiLvlLbl val="0"/>
      </c:catAx>
      <c:valAx>
        <c:axId val="46086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02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30489938757654"/>
          <c:y val="0"/>
          <c:w val="0.50513954505686787"/>
          <c:h val="0.9369216836128433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135 mmol/l or more</c:v>
                </c:pt>
                <c:pt idx="1">
                  <c:v>125 mmol/l or more but less than 135 mmol/l</c:v>
                </c:pt>
                <c:pt idx="2">
                  <c:v>120 mmol/l or more but less than 125 mmol/l</c:v>
                </c:pt>
                <c:pt idx="3">
                  <c:v>Less than 120 mmol/l</c:v>
                </c:pt>
              </c:strCache>
            </c:strRef>
          </c:cat>
          <c:val>
            <c:numRef>
              <c:f>Sheet1!$B$1:$B$4</c:f>
              <c:numCache>
                <c:formatCode>General</c:formatCode>
                <c:ptCount val="4"/>
                <c:pt idx="0">
                  <c:v>468900</c:v>
                </c:pt>
                <c:pt idx="1">
                  <c:v>60859</c:v>
                </c:pt>
                <c:pt idx="2">
                  <c:v>2873</c:v>
                </c:pt>
                <c:pt idx="3">
                  <c:v>1112</c:v>
                </c:pt>
              </c:numCache>
            </c:numRef>
          </c:val>
          <c:extLst xmlns:c16r2="http://schemas.microsoft.com/office/drawing/2015/06/chart">
            <c:ext xmlns:c16="http://schemas.microsoft.com/office/drawing/2014/chart" uri="{C3380CC4-5D6E-409C-BE32-E72D297353CC}">
              <c16:uniqueId val="{00000000-EF4C-459F-8408-6233BA95762A}"/>
            </c:ext>
          </c:extLst>
        </c:ser>
        <c:dLbls>
          <c:dLblPos val="outEnd"/>
          <c:showLegendKey val="0"/>
          <c:showVal val="1"/>
          <c:showCatName val="0"/>
          <c:showSerName val="0"/>
          <c:showPercent val="0"/>
          <c:showBubbleSize val="0"/>
        </c:dLbls>
        <c:gapWidth val="182"/>
        <c:axId val="46110592"/>
        <c:axId val="46125824"/>
      </c:barChart>
      <c:catAx>
        <c:axId val="461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125824"/>
        <c:crosses val="autoZero"/>
        <c:auto val="1"/>
        <c:lblAlgn val="ctr"/>
        <c:lblOffset val="100"/>
        <c:noMultiLvlLbl val="0"/>
      </c:catAx>
      <c:valAx>
        <c:axId val="46125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11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4B88A-18AA-447C-82C2-4C99ED35D579}" type="datetimeFigureOut">
              <a:rPr lang="en-GB" smtClean="0"/>
              <a:t>09/04/2018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0A022-669C-4AF2-A731-A5CF672CFBD3}" type="slidenum">
              <a:rPr lang="en-GB" smtClean="0"/>
              <a:t>‹#›</a:t>
            </a:fld>
            <a:endParaRPr lang="en-GB"/>
          </a:p>
        </p:txBody>
      </p:sp>
    </p:spTree>
    <p:extLst>
      <p:ext uri="{BB962C8B-B14F-4D97-AF65-F5344CB8AC3E}">
        <p14:creationId xmlns:p14="http://schemas.microsoft.com/office/powerpoint/2010/main" val="367425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0A022-669C-4AF2-A731-A5CF672CFBD3}" type="slidenum">
              <a:rPr lang="en-GB" smtClean="0"/>
              <a:t>1</a:t>
            </a:fld>
            <a:endParaRPr lang="en-GB"/>
          </a:p>
        </p:txBody>
      </p:sp>
    </p:spTree>
    <p:extLst>
      <p:ext uri="{BB962C8B-B14F-4D97-AF65-F5344CB8AC3E}">
        <p14:creationId xmlns:p14="http://schemas.microsoft.com/office/powerpoint/2010/main" val="183473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0A022-669C-4AF2-A731-A5CF672CFBD3}" type="slidenum">
              <a:rPr lang="en-GB" smtClean="0"/>
              <a:t>31</a:t>
            </a:fld>
            <a:endParaRPr lang="en-GB"/>
          </a:p>
        </p:txBody>
      </p:sp>
    </p:spTree>
    <p:extLst>
      <p:ext uri="{BB962C8B-B14F-4D97-AF65-F5344CB8AC3E}">
        <p14:creationId xmlns:p14="http://schemas.microsoft.com/office/powerpoint/2010/main" val="129414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0A022-669C-4AF2-A731-A5CF672CFBD3}" type="slidenum">
              <a:rPr lang="en-GB" smtClean="0"/>
              <a:t>52</a:t>
            </a:fld>
            <a:endParaRPr lang="en-GB"/>
          </a:p>
        </p:txBody>
      </p:sp>
    </p:spTree>
    <p:extLst>
      <p:ext uri="{BB962C8B-B14F-4D97-AF65-F5344CB8AC3E}">
        <p14:creationId xmlns:p14="http://schemas.microsoft.com/office/powerpoint/2010/main" val="66354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83A0D-9038-4550-98DB-9E8543ED02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DD07BEE-B5FB-4338-A6FE-E9B6017AD0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A2C3AE5-E474-4868-86F9-47422371EA06}"/>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5" name="Footer Placeholder 4">
            <a:extLst>
              <a:ext uri="{FF2B5EF4-FFF2-40B4-BE49-F238E27FC236}">
                <a16:creationId xmlns:a16="http://schemas.microsoft.com/office/drawing/2014/main" xmlns="" id="{DFE60AFF-5E4D-4E69-8815-51FAADDE6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7AC5714-A541-4021-8383-DCD76868FFF9}"/>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248663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B8719-B4E4-4095-B57E-F68F544A9D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1288233-304A-4B4F-969B-555946AD60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539A458-9AF3-492A-ACE4-546026C78B62}"/>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5" name="Footer Placeholder 4">
            <a:extLst>
              <a:ext uri="{FF2B5EF4-FFF2-40B4-BE49-F238E27FC236}">
                <a16:creationId xmlns:a16="http://schemas.microsoft.com/office/drawing/2014/main" xmlns="" id="{608510B5-110B-4E10-9E7B-AC592256CD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FD8D7F5-6443-4E83-9E13-4816F63A6579}"/>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265317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9800B5-4188-434C-B707-A52032D92C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2788429-6613-4022-918D-3D7AFC6893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3A8BCC1-C22F-4FCB-97FE-8E91B951E7CE}"/>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5" name="Footer Placeholder 4">
            <a:extLst>
              <a:ext uri="{FF2B5EF4-FFF2-40B4-BE49-F238E27FC236}">
                <a16:creationId xmlns:a16="http://schemas.microsoft.com/office/drawing/2014/main" xmlns="" id="{C4C15B9A-26C0-4CA8-9954-3E7617D99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08F527B-1C6E-46B5-8FB1-834ECE902AE6}"/>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63030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D98ED-BEC2-4792-9DB9-B995C94351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EADE940-DC62-4A72-B965-01B3C6A211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CD3EEA4-F322-481F-9E1A-2497B144403C}"/>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5" name="Footer Placeholder 4">
            <a:extLst>
              <a:ext uri="{FF2B5EF4-FFF2-40B4-BE49-F238E27FC236}">
                <a16:creationId xmlns:a16="http://schemas.microsoft.com/office/drawing/2014/main" xmlns="" id="{35B4FFB1-DF5C-4B60-A44B-11801273A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A57284D-B122-465E-B6EC-305039211384}"/>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142527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AE89C-2B4A-4D86-9494-7BE1FCE0A0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3682EE5-C562-4C33-9D5B-14EC55749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CAC1830-2B08-44CE-9372-7C25D5E151DA}"/>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5" name="Footer Placeholder 4">
            <a:extLst>
              <a:ext uri="{FF2B5EF4-FFF2-40B4-BE49-F238E27FC236}">
                <a16:creationId xmlns:a16="http://schemas.microsoft.com/office/drawing/2014/main" xmlns="" id="{F410B29A-418D-4EF8-8626-5F5F6A5B5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951A146-DABD-46B6-AE1C-1C6E85F2A4BE}"/>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144697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3F0AF-85FF-4DC7-9629-B911C99DF6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181F453-B9D4-4A50-8D68-ADB60A4EC6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71A23B0-7596-4B56-9E37-1DB11FD8BB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191B74-59AD-4FAE-AE6A-2589B1ED18AE}"/>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6" name="Footer Placeholder 5">
            <a:extLst>
              <a:ext uri="{FF2B5EF4-FFF2-40B4-BE49-F238E27FC236}">
                <a16:creationId xmlns:a16="http://schemas.microsoft.com/office/drawing/2014/main" xmlns="" id="{D4535648-2751-4020-9F1C-88077280E7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B2BF49F-40C9-4AD1-9250-939C6CF85BFC}"/>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29916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322B6-F721-41D9-A51D-4F1E9E6F17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68BC420-368A-4B3F-9D5D-593A4133B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B79752F-AEF7-4D69-8D51-4FA47080D1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A400D6F-72DD-4E30-90D5-6D0D05BF7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29660F9-E855-4D57-89B1-01EA28C09D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E3AC35D-5628-468D-8EFE-EA5DDCE2AC7F}"/>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8" name="Footer Placeholder 7">
            <a:extLst>
              <a:ext uri="{FF2B5EF4-FFF2-40B4-BE49-F238E27FC236}">
                <a16:creationId xmlns:a16="http://schemas.microsoft.com/office/drawing/2014/main" xmlns="" id="{5B319066-70E9-46D9-BC5E-01C793DBE2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D7B20BC-08AE-495C-B4AD-C9AE85D91539}"/>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76331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155CD-4591-4E88-B754-02273343E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47D8956-1251-474E-8352-9455ED026792}"/>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4" name="Footer Placeholder 3">
            <a:extLst>
              <a:ext uri="{FF2B5EF4-FFF2-40B4-BE49-F238E27FC236}">
                <a16:creationId xmlns:a16="http://schemas.microsoft.com/office/drawing/2014/main" xmlns="" id="{A81F4A03-90B4-4708-A9CD-7A01177B42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24334F9-AE77-4991-A950-55B85A17667A}"/>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245246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6FDBA1-BAF5-43E1-9BC8-C54A6FF6DEB0}"/>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3" name="Footer Placeholder 2">
            <a:extLst>
              <a:ext uri="{FF2B5EF4-FFF2-40B4-BE49-F238E27FC236}">
                <a16:creationId xmlns:a16="http://schemas.microsoft.com/office/drawing/2014/main" xmlns="" id="{90ECEC4D-DA8B-461C-B8E6-A5A7A73850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C8B5EB91-F10E-4BBC-8B77-054FA5C2DEC9}"/>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355076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7F482-964B-4FED-8A71-61377F021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F9D967D-9087-4F18-9CB4-6A99F02136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9726D70-63D4-4BA9-934A-4CD51A958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B0A6C90-B68B-4E9F-B7B2-1CB8BA214026}"/>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6" name="Footer Placeholder 5">
            <a:extLst>
              <a:ext uri="{FF2B5EF4-FFF2-40B4-BE49-F238E27FC236}">
                <a16:creationId xmlns:a16="http://schemas.microsoft.com/office/drawing/2014/main" xmlns="" id="{CDEA9160-E394-450F-8CFA-F8E75CBA7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FF7C086-3477-45E6-96DD-F8A884E9B79B}"/>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395596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A917A-7AEB-413B-B0C6-DB3FE11BE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804918ED-ED49-4DB0-8EEF-2E4400C6D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30032F1-A957-4F31-BFE7-C04318FE6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1646388-357A-43BB-B9EA-B66BD0F9C356}"/>
              </a:ext>
            </a:extLst>
          </p:cNvPr>
          <p:cNvSpPr>
            <a:spLocks noGrp="1"/>
          </p:cNvSpPr>
          <p:nvPr>
            <p:ph type="dt" sz="half" idx="10"/>
          </p:nvPr>
        </p:nvSpPr>
        <p:spPr/>
        <p:txBody>
          <a:bodyPr/>
          <a:lstStyle/>
          <a:p>
            <a:fld id="{5FE0EF1E-C283-499A-8CB6-93DE7404CC4B}" type="datetimeFigureOut">
              <a:rPr lang="en-GB" smtClean="0"/>
              <a:t>09/04/2018</a:t>
            </a:fld>
            <a:endParaRPr lang="en-GB"/>
          </a:p>
        </p:txBody>
      </p:sp>
      <p:sp>
        <p:nvSpPr>
          <p:cNvPr id="6" name="Footer Placeholder 5">
            <a:extLst>
              <a:ext uri="{FF2B5EF4-FFF2-40B4-BE49-F238E27FC236}">
                <a16:creationId xmlns:a16="http://schemas.microsoft.com/office/drawing/2014/main" xmlns="" id="{418288E4-0F14-4650-933A-A588B17886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6BDAF7A-726A-411D-B421-5E0748E02C5F}"/>
              </a:ext>
            </a:extLst>
          </p:cNvPr>
          <p:cNvSpPr>
            <a:spLocks noGrp="1"/>
          </p:cNvSpPr>
          <p:nvPr>
            <p:ph type="sldNum" sz="quarter" idx="12"/>
          </p:nvPr>
        </p:nvSpPr>
        <p:spPr/>
        <p:txBody>
          <a:bodyPr/>
          <a:lstStyle/>
          <a:p>
            <a:fld id="{90560A73-C808-4C88-BAFE-B7A7AAEB3B2B}" type="slidenum">
              <a:rPr lang="en-GB" smtClean="0"/>
              <a:t>‹#›</a:t>
            </a:fld>
            <a:endParaRPr lang="en-GB"/>
          </a:p>
        </p:txBody>
      </p:sp>
    </p:spTree>
    <p:extLst>
      <p:ext uri="{BB962C8B-B14F-4D97-AF65-F5344CB8AC3E}">
        <p14:creationId xmlns:p14="http://schemas.microsoft.com/office/powerpoint/2010/main" val="28601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F15530C-B02E-4891-99D2-AEFA6AEEF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724E374-CFD7-45F2-B5B3-8BDDD09A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866EEB-7DD6-4D18-BA48-872A039A8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0EF1E-C283-499A-8CB6-93DE7404CC4B}" type="datetimeFigureOut">
              <a:rPr lang="en-GB" smtClean="0"/>
              <a:t>09/04/2018</a:t>
            </a:fld>
            <a:endParaRPr lang="en-GB"/>
          </a:p>
        </p:txBody>
      </p:sp>
      <p:sp>
        <p:nvSpPr>
          <p:cNvPr id="5" name="Footer Placeholder 4">
            <a:extLst>
              <a:ext uri="{FF2B5EF4-FFF2-40B4-BE49-F238E27FC236}">
                <a16:creationId xmlns:a16="http://schemas.microsoft.com/office/drawing/2014/main" xmlns="" id="{319AC1B7-C3F2-4399-9F57-136DB46AC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AA91C8BD-293D-4CFC-AE40-B40A069DD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60A73-C808-4C88-BAFE-B7A7AAEB3B2B}" type="slidenum">
              <a:rPr lang="en-GB" smtClean="0"/>
              <a:t>‹#›</a:t>
            </a:fld>
            <a:endParaRPr lang="en-GB"/>
          </a:p>
        </p:txBody>
      </p:sp>
    </p:spTree>
    <p:extLst>
      <p:ext uri="{BB962C8B-B14F-4D97-AF65-F5344CB8AC3E}">
        <p14:creationId xmlns:p14="http://schemas.microsoft.com/office/powerpoint/2010/main" val="209136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30303-3751-4512-8EFC-ED1416B9106F}"/>
              </a:ext>
            </a:extLst>
          </p:cNvPr>
          <p:cNvSpPr>
            <a:spLocks noGrp="1"/>
          </p:cNvSpPr>
          <p:nvPr>
            <p:ph type="ctrTitle"/>
          </p:nvPr>
        </p:nvSpPr>
        <p:spPr/>
        <p:txBody>
          <a:bodyPr>
            <a:normAutofit/>
          </a:bodyPr>
          <a:lstStyle/>
          <a:p>
            <a:r>
              <a:rPr lang="en-GB" sz="3600" b="1" dirty="0">
                <a:latin typeface="Arial" panose="020B0604020202020204" pitchFamily="34" charset="0"/>
                <a:cs typeface="Arial" panose="020B0604020202020204" pitchFamily="34" charset="0"/>
              </a:rPr>
              <a:t>National Audit of the Laboratory Investigation of Adult Hyponatraemia</a:t>
            </a:r>
          </a:p>
        </p:txBody>
      </p:sp>
      <p:sp>
        <p:nvSpPr>
          <p:cNvPr id="3" name="Subtitle 2">
            <a:extLst>
              <a:ext uri="{FF2B5EF4-FFF2-40B4-BE49-F238E27FC236}">
                <a16:creationId xmlns:a16="http://schemas.microsoft.com/office/drawing/2014/main" xmlns="" id="{ACB8443C-81FD-4AC0-8257-C6ECD8241DFE}"/>
              </a:ext>
            </a:extLst>
          </p:cNvPr>
          <p:cNvSpPr>
            <a:spLocks noGrp="1"/>
          </p:cNvSpPr>
          <p:nvPr>
            <p:ph type="subTitle" idx="1"/>
          </p:nvPr>
        </p:nvSpPr>
        <p:spPr>
          <a:xfrm>
            <a:off x="1728282" y="3884140"/>
            <a:ext cx="9144000" cy="1655762"/>
          </a:xfrm>
        </p:spPr>
        <p:txBody>
          <a:bodyPr>
            <a:normAutofit fontScale="25000" lnSpcReduction="20000"/>
          </a:bodyPr>
          <a:lstStyle/>
          <a:p>
            <a:r>
              <a:rPr lang="en-GB" dirty="0"/>
              <a:t> </a:t>
            </a:r>
            <a:r>
              <a:rPr lang="en-GB" sz="8000" b="1" dirty="0">
                <a:latin typeface="Arial" panose="020B0604020202020204" pitchFamily="34" charset="0"/>
                <a:cs typeface="Arial" panose="020B0604020202020204" pitchFamily="34" charset="0"/>
              </a:rPr>
              <a:t>Presented on behalf of the Association for Clinical Biochemistry and Laboratory Medicine</a:t>
            </a:r>
          </a:p>
          <a:p>
            <a:r>
              <a:rPr lang="en-GB" sz="8000" b="1" dirty="0">
                <a:latin typeface="Arial" panose="020B0604020202020204" pitchFamily="34" charset="0"/>
                <a:cs typeface="Arial" panose="020B0604020202020204" pitchFamily="34" charset="0"/>
              </a:rPr>
              <a:t>by</a:t>
            </a:r>
          </a:p>
          <a:p>
            <a:r>
              <a:rPr lang="en-GB" sz="8000" b="1" dirty="0">
                <a:latin typeface="Arial" panose="020B0604020202020204" pitchFamily="34" charset="0"/>
                <a:cs typeface="Arial" panose="020B0604020202020204" pitchFamily="34" charset="0"/>
              </a:rPr>
              <a:t>Peter West</a:t>
            </a:r>
          </a:p>
          <a:p>
            <a:r>
              <a:rPr lang="en-GB" sz="8000" b="1" dirty="0">
                <a:latin typeface="Arial" panose="020B0604020202020204" pitchFamily="34" charset="0"/>
                <a:cs typeface="Arial" panose="020B0604020202020204" pitchFamily="34" charset="0"/>
              </a:rPr>
              <a:t>Honorary Consultant Biochemist</a:t>
            </a:r>
          </a:p>
          <a:p>
            <a:r>
              <a:rPr lang="en-GB" sz="8000" b="1" dirty="0">
                <a:latin typeface="Arial" panose="020B0604020202020204" pitchFamily="34" charset="0"/>
                <a:cs typeface="Arial" panose="020B0604020202020204" pitchFamily="34" charset="0"/>
              </a:rPr>
              <a:t>North Middlesex University Hospital NHS Trust, London</a:t>
            </a:r>
          </a:p>
          <a:p>
            <a:r>
              <a:rPr lang="en-GB" sz="8000" b="1" dirty="0">
                <a:latin typeface="Arial" panose="020B0604020202020204" pitchFamily="34" charset="0"/>
                <a:cs typeface="Arial" panose="020B0604020202020204" pitchFamily="34" charset="0"/>
              </a:rPr>
              <a:t>National Audit Meeting, Birmingham 8</a:t>
            </a:r>
            <a:r>
              <a:rPr lang="en-GB" sz="8000" b="1" baseline="30000" dirty="0">
                <a:latin typeface="Arial" panose="020B0604020202020204" pitchFamily="34" charset="0"/>
                <a:cs typeface="Arial" panose="020B0604020202020204" pitchFamily="34" charset="0"/>
              </a:rPr>
              <a:t>th</a:t>
            </a:r>
            <a:r>
              <a:rPr lang="en-GB" sz="8000" b="1" dirty="0">
                <a:latin typeface="Arial" panose="020B0604020202020204" pitchFamily="34" charset="0"/>
                <a:cs typeface="Arial" panose="020B0604020202020204" pitchFamily="34" charset="0"/>
              </a:rPr>
              <a:t> September 2017</a:t>
            </a:r>
          </a:p>
        </p:txBody>
      </p:sp>
    </p:spTree>
    <p:extLst>
      <p:ext uri="{BB962C8B-B14F-4D97-AF65-F5344CB8AC3E}">
        <p14:creationId xmlns:p14="http://schemas.microsoft.com/office/powerpoint/2010/main" val="339238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seudohyponatremia">
            <a:extLst>
              <a:ext uri="{FF2B5EF4-FFF2-40B4-BE49-F238E27FC236}">
                <a16:creationId xmlns:a16="http://schemas.microsoft.com/office/drawing/2014/main" xmlns="" id="{16278046-FF38-4ED3-8475-E16A33C149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Image result for pseudohyponatremia">
            <a:extLst>
              <a:ext uri="{FF2B5EF4-FFF2-40B4-BE49-F238E27FC236}">
                <a16:creationId xmlns:a16="http://schemas.microsoft.com/office/drawing/2014/main" xmlns="" id="{625A7D09-2CCF-4117-87BC-A46E19895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0" y="794922"/>
            <a:ext cx="5664000" cy="424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seudohyponatremia">
            <a:extLst>
              <a:ext uri="{FF2B5EF4-FFF2-40B4-BE49-F238E27FC236}">
                <a16:creationId xmlns:a16="http://schemas.microsoft.com/office/drawing/2014/main" xmlns="" id="{389E8EE5-C304-4251-87FD-FA0974CC9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30922"/>
            <a:ext cx="5616000" cy="42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85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rugs causing hyponatremia">
            <a:extLst>
              <a:ext uri="{FF2B5EF4-FFF2-40B4-BE49-F238E27FC236}">
                <a16:creationId xmlns:a16="http://schemas.microsoft.com/office/drawing/2014/main" xmlns="" id="{2F9E6B0A-2888-470C-946A-DC8583626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42863"/>
            <a:ext cx="8924925"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7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xmlns="" id="{F7716D7E-34D7-4965-89F3-0B10B6A9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338" y="661379"/>
            <a:ext cx="7336337" cy="5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61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yponatraemia-Flow2">
            <a:extLst>
              <a:ext uri="{FF2B5EF4-FFF2-40B4-BE49-F238E27FC236}">
                <a16:creationId xmlns:a16="http://schemas.microsoft.com/office/drawing/2014/main" xmlns="" id="{09369612-4D7B-4DFB-BC18-751A3F000C7A}"/>
              </a:ext>
            </a:extLst>
          </p:cNvPr>
          <p:cNvPicPr>
            <a:picLocks noChangeAspect="1" noChangeArrowheads="1"/>
          </p:cNvPicPr>
          <p:nvPr/>
        </p:nvPicPr>
        <p:blipFill>
          <a:blip r:embed="rId2"/>
          <a:srcRect/>
          <a:stretch>
            <a:fillRect/>
          </a:stretch>
        </p:blipFill>
        <p:spPr bwMode="auto">
          <a:xfrm>
            <a:off x="788263" y="302621"/>
            <a:ext cx="9565888" cy="5508000"/>
          </a:xfrm>
          <a:prstGeom prst="rect">
            <a:avLst/>
          </a:prstGeom>
          <a:noFill/>
          <a:ln w="9525">
            <a:noFill/>
            <a:miter lim="800000"/>
            <a:headEnd/>
            <a:tailEnd/>
          </a:ln>
        </p:spPr>
      </p:pic>
    </p:spTree>
    <p:extLst>
      <p:ext uri="{BB962C8B-B14F-4D97-AF65-F5344CB8AC3E}">
        <p14:creationId xmlns:p14="http://schemas.microsoft.com/office/powerpoint/2010/main" val="358355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uses of hyponatremia">
            <a:extLst>
              <a:ext uri="{FF2B5EF4-FFF2-40B4-BE49-F238E27FC236}">
                <a16:creationId xmlns:a16="http://schemas.microsoft.com/office/drawing/2014/main" xmlns="" id="{45C99546-0BA1-4B18-A882-326708208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022" y="393362"/>
            <a:ext cx="9018003" cy="61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3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85D27D9-ED9C-4140-9F52-DD9D49BDE3DC}"/>
              </a:ext>
            </a:extLst>
          </p:cNvPr>
          <p:cNvPicPr>
            <a:picLocks noChangeAspect="1"/>
          </p:cNvPicPr>
          <p:nvPr/>
        </p:nvPicPr>
        <p:blipFill>
          <a:blip r:embed="rId2"/>
          <a:srcRect/>
          <a:stretch>
            <a:fillRect/>
          </a:stretch>
        </p:blipFill>
        <p:spPr bwMode="auto">
          <a:xfrm>
            <a:off x="4330089" y="136188"/>
            <a:ext cx="4612668" cy="6660000"/>
          </a:xfrm>
          <a:prstGeom prst="rect">
            <a:avLst/>
          </a:prstGeom>
          <a:noFill/>
          <a:ln w="9525">
            <a:noFill/>
            <a:miter lim="800000"/>
            <a:headEnd/>
            <a:tailEnd/>
          </a:ln>
        </p:spPr>
      </p:pic>
    </p:spTree>
    <p:extLst>
      <p:ext uri="{BB962C8B-B14F-4D97-AF65-F5344CB8AC3E}">
        <p14:creationId xmlns:p14="http://schemas.microsoft.com/office/powerpoint/2010/main" val="53571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osters on hyponatremia">
            <a:extLst>
              <a:ext uri="{FF2B5EF4-FFF2-40B4-BE49-F238E27FC236}">
                <a16:creationId xmlns:a16="http://schemas.microsoft.com/office/drawing/2014/main" xmlns="" id="{05C94FA6-ECAB-46C5-894E-CCD138EEC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959" y="406990"/>
            <a:ext cx="9854430" cy="62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8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1FF536">
            <a:extLst>
              <a:ext uri="{FF2B5EF4-FFF2-40B4-BE49-F238E27FC236}">
                <a16:creationId xmlns:a16="http://schemas.microsoft.com/office/drawing/2014/main" xmlns="" id="{89A62921-6DDF-4826-80EA-DE5B7952A015}"/>
              </a:ext>
            </a:extLst>
          </p:cNvPr>
          <p:cNvPicPr>
            <a:picLocks noChangeAspect="1" noChangeArrowheads="1"/>
          </p:cNvPicPr>
          <p:nvPr/>
        </p:nvPicPr>
        <p:blipFill>
          <a:blip r:embed="rId2"/>
          <a:srcRect/>
          <a:stretch>
            <a:fillRect/>
          </a:stretch>
        </p:blipFill>
        <p:spPr bwMode="auto">
          <a:xfrm>
            <a:off x="3784027" y="115017"/>
            <a:ext cx="6121376" cy="8424000"/>
          </a:xfrm>
          <a:prstGeom prst="rect">
            <a:avLst/>
          </a:prstGeom>
          <a:noFill/>
          <a:ln w="9525">
            <a:noFill/>
            <a:miter lim="800000"/>
            <a:headEnd/>
            <a:tailEnd/>
          </a:ln>
        </p:spPr>
      </p:pic>
    </p:spTree>
    <p:extLst>
      <p:ext uri="{BB962C8B-B14F-4D97-AF65-F5344CB8AC3E}">
        <p14:creationId xmlns:p14="http://schemas.microsoft.com/office/powerpoint/2010/main" val="413644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11DE8CFD-CFDF-4265-86AC-5BD0B19D2AA1}"/>
              </a:ext>
            </a:extLst>
          </p:cNvPr>
          <p:cNvGraphicFramePr>
            <a:graphicFrameLocks/>
          </p:cNvGraphicFramePr>
          <p:nvPr>
            <p:extLst>
              <p:ext uri="{D42A27DB-BD31-4B8C-83A1-F6EECF244321}">
                <p14:modId xmlns:p14="http://schemas.microsoft.com/office/powerpoint/2010/main" val="2739674899"/>
              </p:ext>
            </p:extLst>
          </p:nvPr>
        </p:nvGraphicFramePr>
        <p:xfrm>
          <a:off x="3864864" y="594360"/>
          <a:ext cx="4572000" cy="61721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3DE1D38B-3B00-4AC8-AFEC-92B236766E44}"/>
              </a:ext>
            </a:extLst>
          </p:cNvPr>
          <p:cNvSpPr txBox="1"/>
          <p:nvPr/>
        </p:nvSpPr>
        <p:spPr>
          <a:xfrm>
            <a:off x="246336" y="134983"/>
            <a:ext cx="10174580"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1a-The details of the respondents to the survey monkey-a total of 51 respondents</a:t>
            </a:r>
          </a:p>
        </p:txBody>
      </p:sp>
    </p:spTree>
    <p:extLst>
      <p:ext uri="{BB962C8B-B14F-4D97-AF65-F5344CB8AC3E}">
        <p14:creationId xmlns:p14="http://schemas.microsoft.com/office/powerpoint/2010/main" val="184917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7781912B-6037-4A25-88A4-6E3E54722FED}"/>
              </a:ext>
            </a:extLst>
          </p:cNvPr>
          <p:cNvGraphicFramePr>
            <a:graphicFrameLocks/>
          </p:cNvGraphicFramePr>
          <p:nvPr>
            <p:extLst>
              <p:ext uri="{D42A27DB-BD31-4B8C-83A1-F6EECF244321}">
                <p14:modId xmlns:p14="http://schemas.microsoft.com/office/powerpoint/2010/main" val="95626626"/>
              </p:ext>
            </p:extLst>
          </p:nvPr>
        </p:nvGraphicFramePr>
        <p:xfrm>
          <a:off x="3809998" y="1390650"/>
          <a:ext cx="5684197" cy="4076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xmlns="" id="{7781912B-6037-4A25-88A4-6E3E54722FED}"/>
              </a:ext>
            </a:extLst>
          </p:cNvPr>
          <p:cNvGraphicFramePr>
            <a:graphicFrameLocks/>
          </p:cNvGraphicFramePr>
          <p:nvPr>
            <p:extLst>
              <p:ext uri="{D42A27DB-BD31-4B8C-83A1-F6EECF244321}">
                <p14:modId xmlns:p14="http://schemas.microsoft.com/office/powerpoint/2010/main" val="2102117422"/>
              </p:ext>
            </p:extLst>
          </p:nvPr>
        </p:nvGraphicFramePr>
        <p:xfrm>
          <a:off x="3300547" y="609342"/>
          <a:ext cx="4572000" cy="62486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07397DC8-ED5D-4C42-BE1E-1F266C652080}"/>
              </a:ext>
            </a:extLst>
          </p:cNvPr>
          <p:cNvSpPr txBox="1"/>
          <p:nvPr/>
        </p:nvSpPr>
        <p:spPr>
          <a:xfrm>
            <a:off x="694944" y="173736"/>
            <a:ext cx="8892178"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1b- The Trust  location of those who responded to the survey monkey</a:t>
            </a:r>
          </a:p>
        </p:txBody>
      </p:sp>
    </p:spTree>
    <p:extLst>
      <p:ext uri="{BB962C8B-B14F-4D97-AF65-F5344CB8AC3E}">
        <p14:creationId xmlns:p14="http://schemas.microsoft.com/office/powerpoint/2010/main" val="148323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efinition of hyponatremia">
            <a:extLst>
              <a:ext uri="{FF2B5EF4-FFF2-40B4-BE49-F238E27FC236}">
                <a16:creationId xmlns:a16="http://schemas.microsoft.com/office/drawing/2014/main" xmlns="" id="{CD64E457-D3C6-40AA-9A1C-2492F21F2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8289"/>
            <a:ext cx="7536000" cy="56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1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F30C854-E3ED-428A-A481-0B1BD049989A}"/>
              </a:ext>
            </a:extLst>
          </p:cNvPr>
          <p:cNvGraphicFramePr>
            <a:graphicFrameLocks/>
          </p:cNvGraphicFramePr>
          <p:nvPr>
            <p:extLst>
              <p:ext uri="{D42A27DB-BD31-4B8C-83A1-F6EECF244321}">
                <p14:modId xmlns:p14="http://schemas.microsoft.com/office/powerpoint/2010/main" val="2025800488"/>
              </p:ext>
            </p:extLst>
          </p:nvPr>
        </p:nvGraphicFramePr>
        <p:xfrm>
          <a:off x="3828288" y="704088"/>
          <a:ext cx="4572000" cy="602745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B26BBDA6-BFA4-4587-8831-D4C73ED15E0F}"/>
              </a:ext>
            </a:extLst>
          </p:cNvPr>
          <p:cNvSpPr txBox="1"/>
          <p:nvPr/>
        </p:nvSpPr>
        <p:spPr>
          <a:xfrm>
            <a:off x="493776" y="0"/>
            <a:ext cx="77462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2-This shows the different types of Trust</a:t>
            </a:r>
          </a:p>
        </p:txBody>
      </p:sp>
    </p:spTree>
    <p:extLst>
      <p:ext uri="{BB962C8B-B14F-4D97-AF65-F5344CB8AC3E}">
        <p14:creationId xmlns:p14="http://schemas.microsoft.com/office/powerpoint/2010/main" val="65704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CFFE83-C294-4341-8DD1-E0730000D8B5}"/>
              </a:ext>
            </a:extLst>
          </p:cNvPr>
          <p:cNvSpPr txBox="1"/>
          <p:nvPr/>
        </p:nvSpPr>
        <p:spPr>
          <a:xfrm>
            <a:off x="347472" y="165027"/>
            <a:ext cx="1109651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3-The reference range quoted by the laboratories for serum or plasma sodium</a:t>
            </a:r>
          </a:p>
        </p:txBody>
      </p:sp>
      <p:graphicFrame>
        <p:nvGraphicFramePr>
          <p:cNvPr id="4" name="Chart 3">
            <a:extLst>
              <a:ext uri="{FF2B5EF4-FFF2-40B4-BE49-F238E27FC236}">
                <a16:creationId xmlns:a16="http://schemas.microsoft.com/office/drawing/2014/main" xmlns="" id="{CD8E6FAE-51B4-479A-8448-0474C457A32F}"/>
              </a:ext>
            </a:extLst>
          </p:cNvPr>
          <p:cNvGraphicFramePr>
            <a:graphicFrameLocks/>
          </p:cNvGraphicFramePr>
          <p:nvPr>
            <p:extLst>
              <p:ext uri="{D42A27DB-BD31-4B8C-83A1-F6EECF244321}">
                <p14:modId xmlns:p14="http://schemas.microsoft.com/office/powerpoint/2010/main" val="2338104244"/>
              </p:ext>
            </p:extLst>
          </p:nvPr>
        </p:nvGraphicFramePr>
        <p:xfrm>
          <a:off x="3764280" y="594360"/>
          <a:ext cx="4572000" cy="6108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CD8E6FAE-51B4-479A-8448-0474C457A32F}"/>
              </a:ext>
            </a:extLst>
          </p:cNvPr>
          <p:cNvGraphicFramePr>
            <a:graphicFrameLocks/>
          </p:cNvGraphicFramePr>
          <p:nvPr>
            <p:extLst>
              <p:ext uri="{D42A27DB-BD31-4B8C-83A1-F6EECF244321}">
                <p14:modId xmlns:p14="http://schemas.microsoft.com/office/powerpoint/2010/main" val="2959232643"/>
              </p:ext>
            </p:extLst>
          </p:nvPr>
        </p:nvGraphicFramePr>
        <p:xfrm>
          <a:off x="3810000" y="896112"/>
          <a:ext cx="4572000" cy="5568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4391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8CE510CB-9E18-4B42-B40A-37F3F9B91676}"/>
              </a:ext>
            </a:extLst>
          </p:cNvPr>
          <p:cNvGraphicFramePr>
            <a:graphicFrameLocks/>
          </p:cNvGraphicFramePr>
          <p:nvPr>
            <p:extLst>
              <p:ext uri="{D42A27DB-BD31-4B8C-83A1-F6EECF244321}">
                <p14:modId xmlns:p14="http://schemas.microsoft.com/office/powerpoint/2010/main" val="2928461352"/>
              </p:ext>
            </p:extLst>
          </p:nvPr>
        </p:nvGraphicFramePr>
        <p:xfrm>
          <a:off x="3810000" y="484632"/>
          <a:ext cx="4572000" cy="62819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16EF0743-5B03-4A60-9403-EC7178B54227}"/>
              </a:ext>
            </a:extLst>
          </p:cNvPr>
          <p:cNvSpPr txBox="1"/>
          <p:nvPr/>
        </p:nvSpPr>
        <p:spPr>
          <a:xfrm>
            <a:off x="265390" y="0"/>
            <a:ext cx="8058616"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4a-Whether the laboratories had a definition of hyponatraemia</a:t>
            </a:r>
          </a:p>
        </p:txBody>
      </p:sp>
    </p:spTree>
    <p:extLst>
      <p:ext uri="{BB962C8B-B14F-4D97-AF65-F5344CB8AC3E}">
        <p14:creationId xmlns:p14="http://schemas.microsoft.com/office/powerpoint/2010/main" val="377243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E26FE04-0D08-432E-913C-0DEB2F1F8AD1}"/>
              </a:ext>
            </a:extLst>
          </p:cNvPr>
          <p:cNvGraphicFramePr>
            <a:graphicFrameLocks/>
          </p:cNvGraphicFramePr>
          <p:nvPr>
            <p:extLst>
              <p:ext uri="{D42A27DB-BD31-4B8C-83A1-F6EECF244321}">
                <p14:modId xmlns:p14="http://schemas.microsoft.com/office/powerpoint/2010/main" val="1362535175"/>
              </p:ext>
            </p:extLst>
          </p:nvPr>
        </p:nvGraphicFramePr>
        <p:xfrm>
          <a:off x="3837432" y="557784"/>
          <a:ext cx="4572000" cy="6190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B670CC09-E57E-488C-8006-02A6CF31092D}"/>
              </a:ext>
            </a:extLst>
          </p:cNvPr>
          <p:cNvSpPr txBox="1"/>
          <p:nvPr/>
        </p:nvSpPr>
        <p:spPr>
          <a:xfrm>
            <a:off x="341131" y="0"/>
            <a:ext cx="6468437"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4b-How the laboratories defined hyponatraemia</a:t>
            </a:r>
          </a:p>
        </p:txBody>
      </p:sp>
    </p:spTree>
    <p:extLst>
      <p:ext uri="{BB962C8B-B14F-4D97-AF65-F5344CB8AC3E}">
        <p14:creationId xmlns:p14="http://schemas.microsoft.com/office/powerpoint/2010/main" val="425437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9FC9CECC-5DA4-4979-B2EB-98EEC4E7C78B}"/>
              </a:ext>
            </a:extLst>
          </p:cNvPr>
          <p:cNvGraphicFramePr>
            <a:graphicFrameLocks/>
          </p:cNvGraphicFramePr>
          <p:nvPr>
            <p:extLst>
              <p:ext uri="{D42A27DB-BD31-4B8C-83A1-F6EECF244321}">
                <p14:modId xmlns:p14="http://schemas.microsoft.com/office/powerpoint/2010/main" val="2567047439"/>
              </p:ext>
            </p:extLst>
          </p:nvPr>
        </p:nvGraphicFramePr>
        <p:xfrm>
          <a:off x="3810654" y="1389888"/>
          <a:ext cx="457200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5F3316BE-6CDF-409D-8EE2-BBECA727618E}"/>
              </a:ext>
            </a:extLst>
          </p:cNvPr>
          <p:cNvSpPr txBox="1"/>
          <p:nvPr/>
        </p:nvSpPr>
        <p:spPr>
          <a:xfrm>
            <a:off x="246888" y="0"/>
            <a:ext cx="10040113" cy="147732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5a-The </a:t>
            </a:r>
            <a:r>
              <a:rPr lang="en-GB" b="1" u="sng" dirty="0">
                <a:latin typeface="Arial" panose="020B0604020202020204" pitchFamily="34" charset="0"/>
                <a:cs typeface="Arial" panose="020B0604020202020204" pitchFamily="34" charset="0"/>
              </a:rPr>
              <a:t>total</a:t>
            </a:r>
            <a:r>
              <a:rPr lang="en-GB" b="1" dirty="0">
                <a:latin typeface="Arial" panose="020B0604020202020204" pitchFamily="34" charset="0"/>
                <a:cs typeface="Arial" panose="020B0604020202020204" pitchFamily="34" charset="0"/>
              </a:rPr>
              <a:t> number of individual patients aged 18 years or above admitted</a:t>
            </a:r>
          </a:p>
          <a:p>
            <a:r>
              <a:rPr lang="en-GB" b="1" dirty="0">
                <a:latin typeface="Arial" panose="020B0604020202020204" pitchFamily="34" charset="0"/>
                <a:cs typeface="Arial" panose="020B0604020202020204" pitchFamily="34" charset="0"/>
              </a:rPr>
              <a:t>to the hospitals between 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January and 31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March 2017 with a reference serum or</a:t>
            </a:r>
          </a:p>
          <a:p>
            <a:r>
              <a:rPr lang="en-GB" b="1" dirty="0">
                <a:latin typeface="Arial" panose="020B0604020202020204" pitchFamily="34" charset="0"/>
                <a:cs typeface="Arial" panose="020B0604020202020204" pitchFamily="34" charset="0"/>
              </a:rPr>
              <a:t>plasma sodium between different levels of sodium with the reference sodium being </a:t>
            </a:r>
          </a:p>
          <a:p>
            <a:r>
              <a:rPr lang="en-GB" b="1" dirty="0">
                <a:latin typeface="Arial" panose="020B0604020202020204" pitchFamily="34" charset="0"/>
                <a:cs typeface="Arial" panose="020B0604020202020204" pitchFamily="34" charset="0"/>
              </a:rPr>
              <a:t>the first of that episode, whether direct from the ward or Accident and Emergency prior to admission(but not from the GP)</a:t>
            </a:r>
          </a:p>
        </p:txBody>
      </p:sp>
    </p:spTree>
    <p:extLst>
      <p:ext uri="{BB962C8B-B14F-4D97-AF65-F5344CB8AC3E}">
        <p14:creationId xmlns:p14="http://schemas.microsoft.com/office/powerpoint/2010/main" val="53958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5B8183-A0B1-4695-A625-66C2AC467942}"/>
              </a:ext>
            </a:extLst>
          </p:cNvPr>
          <p:cNvSpPr txBox="1"/>
          <p:nvPr/>
        </p:nvSpPr>
        <p:spPr>
          <a:xfrm>
            <a:off x="299774" y="137161"/>
            <a:ext cx="10068592" cy="178510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5b-The </a:t>
            </a:r>
            <a:r>
              <a:rPr lang="en-GB" b="1" u="sng" dirty="0">
                <a:latin typeface="Arial" panose="020B0604020202020204" pitchFamily="34" charset="0"/>
                <a:cs typeface="Arial" panose="020B0604020202020204" pitchFamily="34" charset="0"/>
              </a:rPr>
              <a:t>average</a:t>
            </a:r>
            <a:r>
              <a:rPr lang="en-GB" b="1" dirty="0">
                <a:latin typeface="Arial" panose="020B0604020202020204" pitchFamily="34" charset="0"/>
                <a:cs typeface="Arial" panose="020B0604020202020204" pitchFamily="34" charset="0"/>
              </a:rPr>
              <a:t> number of individual patients aged 18 years or above admitted</a:t>
            </a:r>
          </a:p>
          <a:p>
            <a:r>
              <a:rPr lang="en-GB" b="1" dirty="0">
                <a:latin typeface="Arial" panose="020B0604020202020204" pitchFamily="34" charset="0"/>
                <a:cs typeface="Arial" panose="020B0604020202020204" pitchFamily="34" charset="0"/>
              </a:rPr>
              <a:t>to the hospitals between 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January and 31</a:t>
            </a:r>
            <a:r>
              <a:rPr lang="en-GB" b="1" baseline="30000" dirty="0">
                <a:latin typeface="Arial" panose="020B0604020202020204" pitchFamily="34" charset="0"/>
                <a:cs typeface="Arial" panose="020B0604020202020204" pitchFamily="34" charset="0"/>
              </a:rPr>
              <a:t>st</a:t>
            </a:r>
            <a:r>
              <a:rPr lang="en-GB" b="1" dirty="0">
                <a:latin typeface="Arial" panose="020B0604020202020204" pitchFamily="34" charset="0"/>
                <a:cs typeface="Arial" panose="020B0604020202020204" pitchFamily="34" charset="0"/>
              </a:rPr>
              <a:t> March 2017 with a reference serum or</a:t>
            </a:r>
          </a:p>
          <a:p>
            <a:r>
              <a:rPr lang="en-GB" b="1" dirty="0">
                <a:latin typeface="Arial" panose="020B0604020202020204" pitchFamily="34" charset="0"/>
                <a:cs typeface="Arial" panose="020B0604020202020204" pitchFamily="34" charset="0"/>
              </a:rPr>
              <a:t>plasma sodium between different levels of sodium with the reference sodium being</a:t>
            </a:r>
          </a:p>
          <a:p>
            <a:r>
              <a:rPr lang="en-GB" b="1" dirty="0">
                <a:latin typeface="Arial" panose="020B0604020202020204" pitchFamily="34" charset="0"/>
                <a:cs typeface="Arial" panose="020B0604020202020204" pitchFamily="34" charset="0"/>
              </a:rPr>
              <a:t>the first of that episode, whether direct from the ward or Accident and Emergency prior  to admission(but not from the GP)</a:t>
            </a:r>
          </a:p>
          <a:p>
            <a:endParaRPr lang="en-GB" sz="2000" b="1"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xmlns="" id="{FC9506BB-E5F8-4E8D-83F4-53613D6FA2E2}"/>
              </a:ext>
            </a:extLst>
          </p:cNvPr>
          <p:cNvGraphicFramePr>
            <a:graphicFrameLocks/>
          </p:cNvGraphicFramePr>
          <p:nvPr>
            <p:extLst>
              <p:ext uri="{D42A27DB-BD31-4B8C-83A1-F6EECF244321}">
                <p14:modId xmlns:p14="http://schemas.microsoft.com/office/powerpoint/2010/main" val="3076468882"/>
              </p:ext>
            </p:extLst>
          </p:nvPr>
        </p:nvGraphicFramePr>
        <p:xfrm>
          <a:off x="3837432" y="1371600"/>
          <a:ext cx="4572000" cy="5394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8571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7D85016-6035-4FE0-A6BA-3B730C7424EB}"/>
              </a:ext>
            </a:extLst>
          </p:cNvPr>
          <p:cNvGraphicFramePr>
            <a:graphicFrameLocks noGrp="1"/>
          </p:cNvGraphicFramePr>
          <p:nvPr>
            <p:extLst>
              <p:ext uri="{D42A27DB-BD31-4B8C-83A1-F6EECF244321}">
                <p14:modId xmlns:p14="http://schemas.microsoft.com/office/powerpoint/2010/main" val="4241484130"/>
              </p:ext>
            </p:extLst>
          </p:nvPr>
        </p:nvGraphicFramePr>
        <p:xfrm>
          <a:off x="2002608" y="950976"/>
          <a:ext cx="8128000" cy="5047488"/>
        </p:xfrm>
        <a:graphic>
          <a:graphicData uri="http://schemas.openxmlformats.org/drawingml/2006/table">
            <a:tbl>
              <a:tblPr firstRow="1" bandRow="1">
                <a:tableStyleId>{5C22544A-7EE6-4342-B048-85BDC9FD1C3A}</a:tableStyleId>
              </a:tblPr>
              <a:tblGrid>
                <a:gridCol w="4003040">
                  <a:extLst>
                    <a:ext uri="{9D8B030D-6E8A-4147-A177-3AD203B41FA5}">
                      <a16:colId xmlns:a16="http://schemas.microsoft.com/office/drawing/2014/main" xmlns="" val="67858730"/>
                    </a:ext>
                  </a:extLst>
                </a:gridCol>
                <a:gridCol w="4124960">
                  <a:extLst>
                    <a:ext uri="{9D8B030D-6E8A-4147-A177-3AD203B41FA5}">
                      <a16:colId xmlns:a16="http://schemas.microsoft.com/office/drawing/2014/main" xmlns="" val="2201667064"/>
                    </a:ext>
                  </a:extLst>
                </a:gridCol>
              </a:tblGrid>
              <a:tr h="778531">
                <a:tc>
                  <a:txBody>
                    <a:bodyPr/>
                    <a:lstStyle/>
                    <a:p>
                      <a:r>
                        <a:rPr lang="en-GB" sz="1800" b="1" dirty="0">
                          <a:latin typeface="Arial" panose="020B0604020202020204" pitchFamily="34" charset="0"/>
                          <a:cs typeface="Arial" panose="020B0604020202020204" pitchFamily="34" charset="0"/>
                        </a:rPr>
                        <a:t>Different levels of plasma or serum </a:t>
                      </a:r>
                      <a:r>
                        <a:rPr lang="en-GB" sz="1800" b="1" i="0" dirty="0">
                          <a:latin typeface="Arial" panose="020B0604020202020204" pitchFamily="34" charset="0"/>
                          <a:cs typeface="Arial" panose="020B0604020202020204" pitchFamily="34" charset="0"/>
                        </a:rPr>
                        <a:t>sodium</a:t>
                      </a:r>
                    </a:p>
                  </a:txBody>
                  <a:tcPr/>
                </a:tc>
                <a:tc>
                  <a:txBody>
                    <a:bodyPr/>
                    <a:lstStyle/>
                    <a:p>
                      <a:r>
                        <a:rPr lang="en-GB" sz="1800" b="1" dirty="0">
                          <a:latin typeface="Arial" panose="020B0604020202020204" pitchFamily="34" charset="0"/>
                          <a:cs typeface="Arial" panose="020B0604020202020204" pitchFamily="34" charset="0"/>
                        </a:rPr>
                        <a:t>Number within the sodium range</a:t>
                      </a:r>
                    </a:p>
                  </a:txBody>
                  <a:tcPr/>
                </a:tc>
                <a:extLst>
                  <a:ext uri="{0D108BD9-81ED-4DB2-BD59-A6C34878D82A}">
                    <a16:rowId xmlns:a16="http://schemas.microsoft.com/office/drawing/2014/main" xmlns="" val="118900489"/>
                  </a:ext>
                </a:extLst>
              </a:tr>
              <a:tr h="753540">
                <a:tc>
                  <a:txBody>
                    <a:bodyPr/>
                    <a:lstStyle/>
                    <a:p>
                      <a:r>
                        <a:rPr lang="en-GB" sz="1600" b="1" dirty="0">
                          <a:latin typeface="Arial" panose="020B0604020202020204" pitchFamily="34" charset="0"/>
                          <a:cs typeface="Arial" panose="020B0604020202020204" pitchFamily="34" charset="0"/>
                        </a:rPr>
                        <a:t>135 mmol/l or more</a:t>
                      </a:r>
                    </a:p>
                  </a:txBody>
                  <a:tcPr/>
                </a:tc>
                <a:tc>
                  <a:txBody>
                    <a:bodyPr/>
                    <a:lstStyle/>
                    <a:p>
                      <a:r>
                        <a:rPr lang="en-GB" sz="1600" b="1" dirty="0">
                          <a:latin typeface="Arial" panose="020B0604020202020204" pitchFamily="34" charset="0"/>
                          <a:cs typeface="Arial" panose="020B0604020202020204" pitchFamily="34" charset="0"/>
                        </a:rPr>
                        <a:t>3867-147800</a:t>
                      </a:r>
                    </a:p>
                  </a:txBody>
                  <a:tcPr/>
                </a:tc>
                <a:extLst>
                  <a:ext uri="{0D108BD9-81ED-4DB2-BD59-A6C34878D82A}">
                    <a16:rowId xmlns:a16="http://schemas.microsoft.com/office/drawing/2014/main" xmlns="" val="1470930769"/>
                  </a:ext>
                </a:extLst>
              </a:tr>
              <a:tr h="753540">
                <a:tc>
                  <a:txBody>
                    <a:bodyPr/>
                    <a:lstStyle/>
                    <a:p>
                      <a:r>
                        <a:rPr lang="en-GB" sz="1600" b="1" dirty="0">
                          <a:latin typeface="Arial" panose="020B0604020202020204" pitchFamily="34" charset="0"/>
                          <a:cs typeface="Arial" panose="020B0604020202020204" pitchFamily="34" charset="0"/>
                        </a:rPr>
                        <a:t>125 mmol/l or more but less than 135 mmol/l</a:t>
                      </a:r>
                    </a:p>
                  </a:txBody>
                  <a:tcPr/>
                </a:tc>
                <a:tc>
                  <a:txBody>
                    <a:bodyPr/>
                    <a:lstStyle/>
                    <a:p>
                      <a:r>
                        <a:rPr lang="en-GB" sz="1600" b="1" dirty="0">
                          <a:latin typeface="Arial" panose="020B0604020202020204" pitchFamily="34" charset="0"/>
                          <a:cs typeface="Arial" panose="020B0604020202020204" pitchFamily="34" charset="0"/>
                        </a:rPr>
                        <a:t>13-16692</a:t>
                      </a:r>
                    </a:p>
                  </a:txBody>
                  <a:tcPr/>
                </a:tc>
                <a:extLst>
                  <a:ext uri="{0D108BD9-81ED-4DB2-BD59-A6C34878D82A}">
                    <a16:rowId xmlns:a16="http://schemas.microsoft.com/office/drawing/2014/main" xmlns="" val="248466579"/>
                  </a:ext>
                </a:extLst>
              </a:tr>
              <a:tr h="1009995">
                <a:tc>
                  <a:txBody>
                    <a:bodyPr/>
                    <a:lstStyle/>
                    <a:p>
                      <a:r>
                        <a:rPr lang="en-GB" sz="1600" b="1" dirty="0">
                          <a:latin typeface="Arial" panose="020B0604020202020204" pitchFamily="34" charset="0"/>
                          <a:cs typeface="Arial" panose="020B0604020202020204" pitchFamily="34" charset="0"/>
                        </a:rPr>
                        <a:t>120 mmol/l or more but less than 125 mmol/l</a:t>
                      </a:r>
                    </a:p>
                  </a:txBody>
                  <a:tcPr/>
                </a:tc>
                <a:tc>
                  <a:txBody>
                    <a:bodyPr/>
                    <a:lstStyle/>
                    <a:p>
                      <a:r>
                        <a:rPr lang="en-GB" sz="1600" b="1" i="0" baseline="0" dirty="0">
                          <a:latin typeface="Arial" panose="020B0604020202020204" pitchFamily="34" charset="0"/>
                          <a:cs typeface="Arial" panose="020B0604020202020204" pitchFamily="34" charset="0"/>
                        </a:rPr>
                        <a:t>1-583</a:t>
                      </a:r>
                    </a:p>
                  </a:txBody>
                  <a:tcPr/>
                </a:tc>
                <a:extLst>
                  <a:ext uri="{0D108BD9-81ED-4DB2-BD59-A6C34878D82A}">
                    <a16:rowId xmlns:a16="http://schemas.microsoft.com/office/drawing/2014/main" xmlns="" val="898015235"/>
                  </a:ext>
                </a:extLst>
              </a:tr>
              <a:tr h="1751882">
                <a:tc>
                  <a:txBody>
                    <a:bodyPr/>
                    <a:lstStyle/>
                    <a:p>
                      <a:r>
                        <a:rPr lang="en-GB" sz="1600" b="1" dirty="0">
                          <a:latin typeface="Arial" panose="020B0604020202020204" pitchFamily="34" charset="0"/>
                          <a:cs typeface="Arial" panose="020B0604020202020204" pitchFamily="34" charset="0"/>
                        </a:rPr>
                        <a:t>Less than 120 mmol/l</a:t>
                      </a:r>
                    </a:p>
                  </a:txBody>
                  <a:tcPr/>
                </a:tc>
                <a:tc>
                  <a:txBody>
                    <a:bodyPr/>
                    <a:lstStyle/>
                    <a:p>
                      <a:r>
                        <a:rPr lang="en-GB" sz="1600" b="1" dirty="0">
                          <a:latin typeface="Arial" panose="020B0604020202020204" pitchFamily="34" charset="0"/>
                          <a:cs typeface="Arial" panose="020B0604020202020204" pitchFamily="34" charset="0"/>
                        </a:rPr>
                        <a:t>1-303</a:t>
                      </a:r>
                    </a:p>
                  </a:txBody>
                  <a:tcPr/>
                </a:tc>
                <a:extLst>
                  <a:ext uri="{0D108BD9-81ED-4DB2-BD59-A6C34878D82A}">
                    <a16:rowId xmlns:a16="http://schemas.microsoft.com/office/drawing/2014/main" xmlns="" val="3007207905"/>
                  </a:ext>
                </a:extLst>
              </a:tr>
            </a:tbl>
          </a:graphicData>
        </a:graphic>
      </p:graphicFrame>
      <p:sp>
        <p:nvSpPr>
          <p:cNvPr id="3" name="TextBox 2">
            <a:extLst>
              <a:ext uri="{FF2B5EF4-FFF2-40B4-BE49-F238E27FC236}">
                <a16:creationId xmlns:a16="http://schemas.microsoft.com/office/drawing/2014/main" xmlns="" id="{821006C4-48A6-40D4-8AF8-8DE95A7781A4}"/>
              </a:ext>
            </a:extLst>
          </p:cNvPr>
          <p:cNvSpPr txBox="1"/>
          <p:nvPr/>
        </p:nvSpPr>
        <p:spPr>
          <a:xfrm>
            <a:off x="137160" y="0"/>
            <a:ext cx="9500615"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5c-The range of values for the different levels of the reference  serum or plasma sodium</a:t>
            </a:r>
          </a:p>
        </p:txBody>
      </p:sp>
    </p:spTree>
    <p:extLst>
      <p:ext uri="{BB962C8B-B14F-4D97-AF65-F5344CB8AC3E}">
        <p14:creationId xmlns:p14="http://schemas.microsoft.com/office/powerpoint/2010/main" val="380289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94EBA51F-BDD2-4E07-B5C8-9EDCDD382DBC}"/>
              </a:ext>
            </a:extLst>
          </p:cNvPr>
          <p:cNvGraphicFramePr>
            <a:graphicFrameLocks/>
          </p:cNvGraphicFramePr>
          <p:nvPr>
            <p:extLst>
              <p:ext uri="{D42A27DB-BD31-4B8C-83A1-F6EECF244321}">
                <p14:modId xmlns:p14="http://schemas.microsoft.com/office/powerpoint/2010/main" val="2405554632"/>
              </p:ext>
            </p:extLst>
          </p:nvPr>
        </p:nvGraphicFramePr>
        <p:xfrm>
          <a:off x="3846576" y="801781"/>
          <a:ext cx="4572000" cy="58276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EAAD4C26-4838-4C4B-BA3A-70B77819102D}"/>
              </a:ext>
            </a:extLst>
          </p:cNvPr>
          <p:cNvSpPr txBox="1"/>
          <p:nvPr/>
        </p:nvSpPr>
        <p:spPr>
          <a:xfrm>
            <a:off x="317427" y="0"/>
            <a:ext cx="9814125"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6a-The </a:t>
            </a:r>
            <a:r>
              <a:rPr lang="en-GB" b="1" u="sng" dirty="0">
                <a:latin typeface="Arial" panose="020B0604020202020204" pitchFamily="34" charset="0"/>
                <a:cs typeface="Arial" panose="020B0604020202020204" pitchFamily="34" charset="0"/>
              </a:rPr>
              <a:t>total</a:t>
            </a:r>
            <a:r>
              <a:rPr lang="en-GB" b="1" dirty="0">
                <a:latin typeface="Arial" panose="020B0604020202020204" pitchFamily="34" charset="0"/>
                <a:cs typeface="Arial" panose="020B0604020202020204" pitchFamily="34" charset="0"/>
              </a:rPr>
              <a:t> number of individuals within the different aged groups who had a</a:t>
            </a:r>
          </a:p>
          <a:p>
            <a:r>
              <a:rPr lang="en-GB" b="1" dirty="0">
                <a:latin typeface="Arial" panose="020B0604020202020204" pitchFamily="34" charset="0"/>
                <a:cs typeface="Arial" panose="020B0604020202020204" pitchFamily="34" charset="0"/>
              </a:rPr>
              <a:t>reference sodium less than 135 mmol/l</a:t>
            </a:r>
          </a:p>
        </p:txBody>
      </p:sp>
    </p:spTree>
    <p:extLst>
      <p:ext uri="{BB962C8B-B14F-4D97-AF65-F5344CB8AC3E}">
        <p14:creationId xmlns:p14="http://schemas.microsoft.com/office/powerpoint/2010/main" val="326104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18A484C8-5969-496F-8C82-AFDD4A3753AE}"/>
              </a:ext>
            </a:extLst>
          </p:cNvPr>
          <p:cNvGraphicFramePr>
            <a:graphicFrameLocks/>
          </p:cNvGraphicFramePr>
          <p:nvPr>
            <p:extLst>
              <p:ext uri="{D42A27DB-BD31-4B8C-83A1-F6EECF244321}">
                <p14:modId xmlns:p14="http://schemas.microsoft.com/office/powerpoint/2010/main" val="35275626"/>
              </p:ext>
            </p:extLst>
          </p:nvPr>
        </p:nvGraphicFramePr>
        <p:xfrm>
          <a:off x="3800856" y="832556"/>
          <a:ext cx="4572000" cy="57968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9C6D3055-BC89-425A-BCF8-53AC4039FB17}"/>
              </a:ext>
            </a:extLst>
          </p:cNvPr>
          <p:cNvSpPr txBox="1"/>
          <p:nvPr/>
        </p:nvSpPr>
        <p:spPr>
          <a:xfrm>
            <a:off x="292608" y="155448"/>
            <a:ext cx="10552175" cy="67710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6b-The </a:t>
            </a:r>
            <a:r>
              <a:rPr lang="en-GB" b="1" u="sng" dirty="0">
                <a:latin typeface="Arial" panose="020B0604020202020204" pitchFamily="34" charset="0"/>
                <a:cs typeface="Arial" panose="020B0604020202020204" pitchFamily="34" charset="0"/>
              </a:rPr>
              <a:t>average</a:t>
            </a:r>
            <a:r>
              <a:rPr lang="en-GB" b="1" dirty="0">
                <a:latin typeface="Arial" panose="020B0604020202020204" pitchFamily="34" charset="0"/>
                <a:cs typeface="Arial" panose="020B0604020202020204" pitchFamily="34" charset="0"/>
              </a:rPr>
              <a:t> number of individuals within the different age groups who had a</a:t>
            </a:r>
          </a:p>
          <a:p>
            <a:r>
              <a:rPr lang="en-GB" b="1" dirty="0">
                <a:latin typeface="Arial" panose="020B0604020202020204" pitchFamily="34" charset="0"/>
                <a:cs typeface="Arial" panose="020B0604020202020204" pitchFamily="34" charset="0"/>
              </a:rPr>
              <a:t>reference sodium less than 135 mmol/</a:t>
            </a:r>
            <a:r>
              <a:rPr lang="en-GB" sz="2000" b="1" dirty="0">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2708890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D2AAFCA-EB19-4A95-910B-F4B4576BADD0}"/>
              </a:ext>
            </a:extLst>
          </p:cNvPr>
          <p:cNvGraphicFramePr>
            <a:graphicFrameLocks noGrp="1"/>
          </p:cNvGraphicFramePr>
          <p:nvPr>
            <p:extLst>
              <p:ext uri="{D42A27DB-BD31-4B8C-83A1-F6EECF244321}">
                <p14:modId xmlns:p14="http://schemas.microsoft.com/office/powerpoint/2010/main" val="306441883"/>
              </p:ext>
            </p:extLst>
          </p:nvPr>
        </p:nvGraphicFramePr>
        <p:xfrm>
          <a:off x="1924667" y="1627633"/>
          <a:ext cx="8128000" cy="384962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3196399426"/>
                    </a:ext>
                  </a:extLst>
                </a:gridCol>
                <a:gridCol w="4064000">
                  <a:extLst>
                    <a:ext uri="{9D8B030D-6E8A-4147-A177-3AD203B41FA5}">
                      <a16:colId xmlns:a16="http://schemas.microsoft.com/office/drawing/2014/main" xmlns="" val="3272058974"/>
                    </a:ext>
                  </a:extLst>
                </a:gridCol>
              </a:tblGrid>
              <a:tr h="760298">
                <a:tc>
                  <a:txBody>
                    <a:bodyPr/>
                    <a:lstStyle/>
                    <a:p>
                      <a:r>
                        <a:rPr lang="en-GB" sz="1800" b="1" dirty="0">
                          <a:latin typeface="Arial" panose="020B0604020202020204" pitchFamily="34" charset="0"/>
                          <a:cs typeface="Arial" panose="020B0604020202020204" pitchFamily="34" charset="0"/>
                        </a:rPr>
                        <a:t>Age range</a:t>
                      </a:r>
                    </a:p>
                  </a:txBody>
                  <a:tcPr/>
                </a:tc>
                <a:tc>
                  <a:txBody>
                    <a:bodyPr/>
                    <a:lstStyle/>
                    <a:p>
                      <a:r>
                        <a:rPr lang="en-GB" sz="1800" dirty="0">
                          <a:latin typeface="Arial" panose="020B0604020202020204" pitchFamily="34" charset="0"/>
                          <a:cs typeface="Arial" panose="020B0604020202020204" pitchFamily="34" charset="0"/>
                        </a:rPr>
                        <a:t>Number within the range</a:t>
                      </a:r>
                    </a:p>
                  </a:txBody>
                  <a:tcPr/>
                </a:tc>
                <a:extLst>
                  <a:ext uri="{0D108BD9-81ED-4DB2-BD59-A6C34878D82A}">
                    <a16:rowId xmlns:a16="http://schemas.microsoft.com/office/drawing/2014/main" xmlns="" val="3250864864"/>
                  </a:ext>
                </a:extLst>
              </a:tr>
              <a:tr h="760298">
                <a:tc>
                  <a:txBody>
                    <a:bodyPr/>
                    <a:lstStyle/>
                    <a:p>
                      <a:r>
                        <a:rPr lang="en-GB" sz="1600" b="1" dirty="0">
                          <a:latin typeface="Arial" panose="020B0604020202020204" pitchFamily="34" charset="0"/>
                          <a:cs typeface="Arial" panose="020B0604020202020204" pitchFamily="34" charset="0"/>
                        </a:rPr>
                        <a:t>Between 18 and 50 years</a:t>
                      </a:r>
                    </a:p>
                  </a:txBody>
                  <a:tcPr/>
                </a:tc>
                <a:tc>
                  <a:txBody>
                    <a:bodyPr/>
                    <a:lstStyle/>
                    <a:p>
                      <a:r>
                        <a:rPr lang="en-GB" sz="1600" b="1" dirty="0">
                          <a:latin typeface="Arial" panose="020B0604020202020204" pitchFamily="34" charset="0"/>
                          <a:cs typeface="Arial" panose="020B0604020202020204" pitchFamily="34" charset="0"/>
                        </a:rPr>
                        <a:t>63-45739</a:t>
                      </a:r>
                    </a:p>
                  </a:txBody>
                  <a:tcPr/>
                </a:tc>
                <a:extLst>
                  <a:ext uri="{0D108BD9-81ED-4DB2-BD59-A6C34878D82A}">
                    <a16:rowId xmlns:a16="http://schemas.microsoft.com/office/drawing/2014/main" xmlns="" val="1304004420"/>
                  </a:ext>
                </a:extLst>
              </a:tr>
              <a:tr h="760298">
                <a:tc>
                  <a:txBody>
                    <a:bodyPr/>
                    <a:lstStyle/>
                    <a:p>
                      <a:r>
                        <a:rPr lang="en-GB" sz="1600" b="1" dirty="0">
                          <a:latin typeface="Arial" panose="020B0604020202020204" pitchFamily="34" charset="0"/>
                          <a:cs typeface="Arial" panose="020B0604020202020204" pitchFamily="34" charset="0"/>
                        </a:rPr>
                        <a:t>Between 51 and 75 years</a:t>
                      </a:r>
                    </a:p>
                  </a:txBody>
                  <a:tcPr/>
                </a:tc>
                <a:tc>
                  <a:txBody>
                    <a:bodyPr/>
                    <a:lstStyle/>
                    <a:p>
                      <a:r>
                        <a:rPr lang="en-GB" sz="1600" b="1" dirty="0">
                          <a:latin typeface="Arial" panose="020B0604020202020204" pitchFamily="34" charset="0"/>
                          <a:cs typeface="Arial" panose="020B0604020202020204" pitchFamily="34" charset="0"/>
                        </a:rPr>
                        <a:t>383-79484</a:t>
                      </a:r>
                    </a:p>
                  </a:txBody>
                  <a:tcPr/>
                </a:tc>
                <a:extLst>
                  <a:ext uri="{0D108BD9-81ED-4DB2-BD59-A6C34878D82A}">
                    <a16:rowId xmlns:a16="http://schemas.microsoft.com/office/drawing/2014/main" xmlns="" val="3882084574"/>
                  </a:ext>
                </a:extLst>
              </a:tr>
              <a:tr h="1568730">
                <a:tc>
                  <a:txBody>
                    <a:bodyPr/>
                    <a:lstStyle/>
                    <a:p>
                      <a:r>
                        <a:rPr lang="en-GB" sz="1600" b="1" dirty="0">
                          <a:latin typeface="Arial" panose="020B0604020202020204" pitchFamily="34" charset="0"/>
                          <a:cs typeface="Arial" panose="020B0604020202020204" pitchFamily="34" charset="0"/>
                        </a:rPr>
                        <a:t>Over 75 years</a:t>
                      </a:r>
                    </a:p>
                  </a:txBody>
                  <a:tcPr/>
                </a:tc>
                <a:tc>
                  <a:txBody>
                    <a:bodyPr/>
                    <a:lstStyle/>
                    <a:p>
                      <a:r>
                        <a:rPr lang="en-GB" sz="1600" b="1" dirty="0">
                          <a:latin typeface="Arial" panose="020B0604020202020204" pitchFamily="34" charset="0"/>
                          <a:cs typeface="Arial" panose="020B0604020202020204" pitchFamily="34" charset="0"/>
                        </a:rPr>
                        <a:t>595-40155</a:t>
                      </a:r>
                    </a:p>
                  </a:txBody>
                  <a:tcPr/>
                </a:tc>
                <a:extLst>
                  <a:ext uri="{0D108BD9-81ED-4DB2-BD59-A6C34878D82A}">
                    <a16:rowId xmlns:a16="http://schemas.microsoft.com/office/drawing/2014/main" xmlns="" val="1010465073"/>
                  </a:ext>
                </a:extLst>
              </a:tr>
            </a:tbl>
          </a:graphicData>
        </a:graphic>
      </p:graphicFrame>
      <p:sp>
        <p:nvSpPr>
          <p:cNvPr id="3" name="TextBox 2">
            <a:extLst>
              <a:ext uri="{FF2B5EF4-FFF2-40B4-BE49-F238E27FC236}">
                <a16:creationId xmlns:a16="http://schemas.microsoft.com/office/drawing/2014/main" xmlns="" id="{2AD457D2-48B7-4B25-825F-D537934FB5B1}"/>
              </a:ext>
            </a:extLst>
          </p:cNvPr>
          <p:cNvSpPr txBox="1"/>
          <p:nvPr/>
        </p:nvSpPr>
        <p:spPr>
          <a:xfrm>
            <a:off x="391886" y="118873"/>
            <a:ext cx="899900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6c-The number of individuals within the different age groups who had a</a:t>
            </a:r>
          </a:p>
          <a:p>
            <a:r>
              <a:rPr lang="en-GB" b="1" dirty="0">
                <a:latin typeface="Arial" panose="020B0604020202020204" pitchFamily="34" charset="0"/>
                <a:cs typeface="Arial" panose="020B0604020202020204" pitchFamily="34" charset="0"/>
              </a:rPr>
              <a:t>reference sodium less than 135 mmol/l </a:t>
            </a:r>
          </a:p>
        </p:txBody>
      </p:sp>
    </p:spTree>
    <p:extLst>
      <p:ext uri="{BB962C8B-B14F-4D97-AF65-F5344CB8AC3E}">
        <p14:creationId xmlns:p14="http://schemas.microsoft.com/office/powerpoint/2010/main" val="369717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cidence of hyponatremia">
            <a:extLst>
              <a:ext uri="{FF2B5EF4-FFF2-40B4-BE49-F238E27FC236}">
                <a16:creationId xmlns:a16="http://schemas.microsoft.com/office/drawing/2014/main" xmlns="" id="{F55EEDBA-9C90-4ECD-A872-5FC123336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79" y="961813"/>
            <a:ext cx="5424000" cy="406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ncidence of hyponatremia">
            <a:extLst>
              <a:ext uri="{FF2B5EF4-FFF2-40B4-BE49-F238E27FC236}">
                <a16:creationId xmlns:a16="http://schemas.microsoft.com/office/drawing/2014/main" xmlns="" id="{EF9CA9C5-3C10-41A7-B6BC-29CAF0F25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379" y="745813"/>
            <a:ext cx="5993737" cy="45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2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F7BB48A-2D75-4BF5-86F3-8D039F9FDD14}"/>
              </a:ext>
            </a:extLst>
          </p:cNvPr>
          <p:cNvGraphicFramePr>
            <a:graphicFrameLocks noGrp="1"/>
          </p:cNvGraphicFramePr>
          <p:nvPr>
            <p:extLst>
              <p:ext uri="{D42A27DB-BD31-4B8C-83A1-F6EECF244321}">
                <p14:modId xmlns:p14="http://schemas.microsoft.com/office/powerpoint/2010/main" val="2166939255"/>
              </p:ext>
            </p:extLst>
          </p:nvPr>
        </p:nvGraphicFramePr>
        <p:xfrm>
          <a:off x="2032000" y="1408176"/>
          <a:ext cx="8127999" cy="356615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868513292"/>
                    </a:ext>
                  </a:extLst>
                </a:gridCol>
                <a:gridCol w="2709333">
                  <a:extLst>
                    <a:ext uri="{9D8B030D-6E8A-4147-A177-3AD203B41FA5}">
                      <a16:colId xmlns:a16="http://schemas.microsoft.com/office/drawing/2014/main" xmlns="" val="206069124"/>
                    </a:ext>
                  </a:extLst>
                </a:gridCol>
                <a:gridCol w="2709333">
                  <a:extLst>
                    <a:ext uri="{9D8B030D-6E8A-4147-A177-3AD203B41FA5}">
                      <a16:colId xmlns:a16="http://schemas.microsoft.com/office/drawing/2014/main" xmlns="" val="3813087434"/>
                    </a:ext>
                  </a:extLst>
                </a:gridCol>
              </a:tblGrid>
              <a:tr h="1506548">
                <a:tc>
                  <a:txBody>
                    <a:bodyPr/>
                    <a:lstStyle/>
                    <a:p>
                      <a:r>
                        <a:rPr lang="en-GB" sz="1800" b="1" dirty="0">
                          <a:latin typeface="Arial" panose="020B0604020202020204" pitchFamily="34" charset="0"/>
                          <a:cs typeface="Arial" panose="020B0604020202020204" pitchFamily="34" charset="0"/>
                        </a:rPr>
                        <a:t>Sex</a:t>
                      </a:r>
                    </a:p>
                  </a:txBody>
                  <a:tcPr/>
                </a:tc>
                <a:tc>
                  <a:txBody>
                    <a:bodyPr/>
                    <a:lstStyle/>
                    <a:p>
                      <a:r>
                        <a:rPr lang="en-GB" sz="1800" b="1" dirty="0">
                          <a:latin typeface="Arial" panose="020B0604020202020204" pitchFamily="34" charset="0"/>
                          <a:cs typeface="Arial" panose="020B0604020202020204" pitchFamily="34" charset="0"/>
                        </a:rPr>
                        <a:t>Average percentage</a:t>
                      </a:r>
                    </a:p>
                  </a:txBody>
                  <a:tcPr/>
                </a:tc>
                <a:tc>
                  <a:txBody>
                    <a:bodyPr/>
                    <a:lstStyle/>
                    <a:p>
                      <a:r>
                        <a:rPr lang="en-GB" sz="1800" dirty="0">
                          <a:latin typeface="Arial" panose="020B0604020202020204" pitchFamily="34" charset="0"/>
                          <a:cs typeface="Arial" panose="020B0604020202020204" pitchFamily="34" charset="0"/>
                        </a:rPr>
                        <a:t>Range of percentages</a:t>
                      </a:r>
                    </a:p>
                  </a:txBody>
                  <a:tcPr/>
                </a:tc>
                <a:extLst>
                  <a:ext uri="{0D108BD9-81ED-4DB2-BD59-A6C34878D82A}">
                    <a16:rowId xmlns:a16="http://schemas.microsoft.com/office/drawing/2014/main" xmlns="" val="3642022405"/>
                  </a:ext>
                </a:extLst>
              </a:tr>
              <a:tr h="935896">
                <a:tc>
                  <a:txBody>
                    <a:bodyPr/>
                    <a:lstStyle/>
                    <a:p>
                      <a:r>
                        <a:rPr lang="en-GB" sz="1600" b="1" dirty="0">
                          <a:latin typeface="Arial" panose="020B0604020202020204" pitchFamily="34" charset="0"/>
                          <a:cs typeface="Arial" panose="020B0604020202020204" pitchFamily="34" charset="0"/>
                        </a:rPr>
                        <a:t>Males</a:t>
                      </a:r>
                    </a:p>
                  </a:txBody>
                  <a:tcPr/>
                </a:tc>
                <a:tc>
                  <a:txBody>
                    <a:bodyPr/>
                    <a:lstStyle/>
                    <a:p>
                      <a:r>
                        <a:rPr lang="en-GB" sz="1800" b="1" dirty="0">
                          <a:latin typeface="Arial" panose="020B0604020202020204" pitchFamily="34" charset="0"/>
                          <a:cs typeface="Arial" panose="020B0604020202020204" pitchFamily="34" charset="0"/>
                        </a:rPr>
                        <a:t>46.6</a:t>
                      </a:r>
                    </a:p>
                  </a:txBody>
                  <a:tcPr/>
                </a:tc>
                <a:tc>
                  <a:txBody>
                    <a:bodyPr/>
                    <a:lstStyle/>
                    <a:p>
                      <a:r>
                        <a:rPr lang="en-GB" sz="1600" b="1" dirty="0">
                          <a:latin typeface="Arial" panose="020B0604020202020204" pitchFamily="34" charset="0"/>
                          <a:cs typeface="Arial" panose="020B0604020202020204" pitchFamily="34" charset="0"/>
                        </a:rPr>
                        <a:t>42-50</a:t>
                      </a:r>
                    </a:p>
                  </a:txBody>
                  <a:tcPr/>
                </a:tc>
                <a:extLst>
                  <a:ext uri="{0D108BD9-81ED-4DB2-BD59-A6C34878D82A}">
                    <a16:rowId xmlns:a16="http://schemas.microsoft.com/office/drawing/2014/main" xmlns="" val="1865835282"/>
                  </a:ext>
                </a:extLst>
              </a:tr>
              <a:tr h="1123715">
                <a:tc>
                  <a:txBody>
                    <a:bodyPr/>
                    <a:lstStyle/>
                    <a:p>
                      <a:r>
                        <a:rPr lang="en-GB" sz="1600" b="1" dirty="0">
                          <a:latin typeface="Arial" panose="020B0604020202020204" pitchFamily="34" charset="0"/>
                          <a:cs typeface="Arial" panose="020B0604020202020204" pitchFamily="34" charset="0"/>
                        </a:rPr>
                        <a:t>Females</a:t>
                      </a:r>
                    </a:p>
                  </a:txBody>
                  <a:tcPr/>
                </a:tc>
                <a:tc>
                  <a:txBody>
                    <a:bodyPr/>
                    <a:lstStyle/>
                    <a:p>
                      <a:r>
                        <a:rPr lang="en-GB" sz="1600" b="1" baseline="0" dirty="0">
                          <a:latin typeface="Arial" panose="020B0604020202020204" pitchFamily="34" charset="0"/>
                          <a:cs typeface="Arial" panose="020B0604020202020204" pitchFamily="34" charset="0"/>
                        </a:rPr>
                        <a:t>53.4</a:t>
                      </a:r>
                    </a:p>
                  </a:txBody>
                  <a:tcPr/>
                </a:tc>
                <a:tc>
                  <a:txBody>
                    <a:bodyPr/>
                    <a:lstStyle/>
                    <a:p>
                      <a:r>
                        <a:rPr lang="en-GB" sz="1600" b="1" dirty="0">
                          <a:latin typeface="Arial" panose="020B0604020202020204" pitchFamily="34" charset="0"/>
                          <a:cs typeface="Arial" panose="020B0604020202020204" pitchFamily="34" charset="0"/>
                        </a:rPr>
                        <a:t>50-58</a:t>
                      </a:r>
                    </a:p>
                  </a:txBody>
                  <a:tcPr/>
                </a:tc>
                <a:extLst>
                  <a:ext uri="{0D108BD9-81ED-4DB2-BD59-A6C34878D82A}">
                    <a16:rowId xmlns:a16="http://schemas.microsoft.com/office/drawing/2014/main" xmlns="" val="501733422"/>
                  </a:ext>
                </a:extLst>
              </a:tr>
            </a:tbl>
          </a:graphicData>
        </a:graphic>
      </p:graphicFrame>
      <p:sp>
        <p:nvSpPr>
          <p:cNvPr id="3" name="TextBox 2">
            <a:extLst>
              <a:ext uri="{FF2B5EF4-FFF2-40B4-BE49-F238E27FC236}">
                <a16:creationId xmlns:a16="http://schemas.microsoft.com/office/drawing/2014/main" xmlns="" id="{1DDAEFBA-3F5C-4D41-ADB3-B704238BBBF8}"/>
              </a:ext>
            </a:extLst>
          </p:cNvPr>
          <p:cNvSpPr txBox="1"/>
          <p:nvPr/>
        </p:nvSpPr>
        <p:spPr>
          <a:xfrm>
            <a:off x="256032" y="226920"/>
            <a:ext cx="8999547"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7-The percentage of males and females who had a reference sodium </a:t>
            </a:r>
          </a:p>
          <a:p>
            <a:r>
              <a:rPr lang="en-GB" b="1" dirty="0">
                <a:latin typeface="Arial" panose="020B0604020202020204" pitchFamily="34" charset="0"/>
                <a:cs typeface="Arial" panose="020B0604020202020204" pitchFamily="34" charset="0"/>
              </a:rPr>
              <a:t> less than 135 mmol/l</a:t>
            </a:r>
          </a:p>
        </p:txBody>
      </p:sp>
      <p:sp>
        <p:nvSpPr>
          <p:cNvPr id="5" name="TextBox 4">
            <a:extLst>
              <a:ext uri="{FF2B5EF4-FFF2-40B4-BE49-F238E27FC236}">
                <a16:creationId xmlns:a16="http://schemas.microsoft.com/office/drawing/2014/main" xmlns="" id="{9BC7DCA8-C337-49EB-B898-0FCF3CE39A9B}"/>
              </a:ext>
            </a:extLst>
          </p:cNvPr>
          <p:cNvSpPr txBox="1"/>
          <p:nvPr/>
        </p:nvSpPr>
        <p:spPr>
          <a:xfrm>
            <a:off x="2032000" y="6044184"/>
            <a:ext cx="9328195" cy="646331"/>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In all but one case, the percentage of females was higher than males and in the one</a:t>
            </a:r>
          </a:p>
          <a:p>
            <a:r>
              <a:rPr lang="en-GB" b="1" dirty="0">
                <a:latin typeface="Arial" panose="020B0604020202020204" pitchFamily="34" charset="0"/>
                <a:cs typeface="Arial" panose="020B0604020202020204" pitchFamily="34" charset="0"/>
              </a:rPr>
              <a:t>case it was equal between males and females.</a:t>
            </a:r>
          </a:p>
        </p:txBody>
      </p:sp>
    </p:spTree>
    <p:extLst>
      <p:ext uri="{BB962C8B-B14F-4D97-AF65-F5344CB8AC3E}">
        <p14:creationId xmlns:p14="http://schemas.microsoft.com/office/powerpoint/2010/main" val="69102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3983483-3862-488C-9824-9E3EA96B9CBA}"/>
              </a:ext>
            </a:extLst>
          </p:cNvPr>
          <p:cNvGraphicFramePr>
            <a:graphicFrameLocks noGrp="1"/>
          </p:cNvGraphicFramePr>
          <p:nvPr>
            <p:extLst>
              <p:ext uri="{D42A27DB-BD31-4B8C-83A1-F6EECF244321}">
                <p14:modId xmlns:p14="http://schemas.microsoft.com/office/powerpoint/2010/main" val="3093162905"/>
              </p:ext>
            </p:extLst>
          </p:nvPr>
        </p:nvGraphicFramePr>
        <p:xfrm>
          <a:off x="1316736" y="676656"/>
          <a:ext cx="9692639" cy="5513831"/>
        </p:xfrm>
        <a:graphic>
          <a:graphicData uri="http://schemas.openxmlformats.org/drawingml/2006/table">
            <a:tbl>
              <a:tblPr firstRow="1" firstCol="1" bandRow="1">
                <a:tableStyleId>{5C22544A-7EE6-4342-B048-85BDC9FD1C3A}</a:tableStyleId>
              </a:tblPr>
              <a:tblGrid>
                <a:gridCol w="881149">
                  <a:extLst>
                    <a:ext uri="{9D8B030D-6E8A-4147-A177-3AD203B41FA5}">
                      <a16:colId xmlns:a16="http://schemas.microsoft.com/office/drawing/2014/main" xmlns="" val="405133608"/>
                    </a:ext>
                  </a:extLst>
                </a:gridCol>
                <a:gridCol w="881149">
                  <a:extLst>
                    <a:ext uri="{9D8B030D-6E8A-4147-A177-3AD203B41FA5}">
                      <a16:colId xmlns:a16="http://schemas.microsoft.com/office/drawing/2014/main" xmlns="" val="4248859705"/>
                    </a:ext>
                  </a:extLst>
                </a:gridCol>
                <a:gridCol w="881149">
                  <a:extLst>
                    <a:ext uri="{9D8B030D-6E8A-4147-A177-3AD203B41FA5}">
                      <a16:colId xmlns:a16="http://schemas.microsoft.com/office/drawing/2014/main" xmlns="" val="3469191174"/>
                    </a:ext>
                  </a:extLst>
                </a:gridCol>
                <a:gridCol w="881149">
                  <a:extLst>
                    <a:ext uri="{9D8B030D-6E8A-4147-A177-3AD203B41FA5}">
                      <a16:colId xmlns:a16="http://schemas.microsoft.com/office/drawing/2014/main" xmlns="" val="3857920166"/>
                    </a:ext>
                  </a:extLst>
                </a:gridCol>
                <a:gridCol w="881149">
                  <a:extLst>
                    <a:ext uri="{9D8B030D-6E8A-4147-A177-3AD203B41FA5}">
                      <a16:colId xmlns:a16="http://schemas.microsoft.com/office/drawing/2014/main" xmlns="" val="2803172856"/>
                    </a:ext>
                  </a:extLst>
                </a:gridCol>
                <a:gridCol w="881149">
                  <a:extLst>
                    <a:ext uri="{9D8B030D-6E8A-4147-A177-3AD203B41FA5}">
                      <a16:colId xmlns:a16="http://schemas.microsoft.com/office/drawing/2014/main" xmlns="" val="4018675803"/>
                    </a:ext>
                  </a:extLst>
                </a:gridCol>
                <a:gridCol w="881149">
                  <a:extLst>
                    <a:ext uri="{9D8B030D-6E8A-4147-A177-3AD203B41FA5}">
                      <a16:colId xmlns:a16="http://schemas.microsoft.com/office/drawing/2014/main" xmlns="" val="2003904093"/>
                    </a:ext>
                  </a:extLst>
                </a:gridCol>
                <a:gridCol w="881149">
                  <a:extLst>
                    <a:ext uri="{9D8B030D-6E8A-4147-A177-3AD203B41FA5}">
                      <a16:colId xmlns:a16="http://schemas.microsoft.com/office/drawing/2014/main" xmlns="" val="1073582138"/>
                    </a:ext>
                  </a:extLst>
                </a:gridCol>
                <a:gridCol w="881149">
                  <a:extLst>
                    <a:ext uri="{9D8B030D-6E8A-4147-A177-3AD203B41FA5}">
                      <a16:colId xmlns:a16="http://schemas.microsoft.com/office/drawing/2014/main" xmlns="" val="3549472552"/>
                    </a:ext>
                  </a:extLst>
                </a:gridCol>
                <a:gridCol w="881149">
                  <a:extLst>
                    <a:ext uri="{9D8B030D-6E8A-4147-A177-3AD203B41FA5}">
                      <a16:colId xmlns:a16="http://schemas.microsoft.com/office/drawing/2014/main" xmlns="" val="2277429243"/>
                    </a:ext>
                  </a:extLst>
                </a:gridCol>
                <a:gridCol w="881149">
                  <a:extLst>
                    <a:ext uri="{9D8B030D-6E8A-4147-A177-3AD203B41FA5}">
                      <a16:colId xmlns:a16="http://schemas.microsoft.com/office/drawing/2014/main" xmlns="" val="3226872314"/>
                    </a:ext>
                  </a:extLst>
                </a:gridCol>
              </a:tblGrid>
              <a:tr h="161959">
                <a:tc>
                  <a:txBody>
                    <a:bodyPr/>
                    <a:lstStyle/>
                    <a:p>
                      <a:pPr>
                        <a:lnSpc>
                          <a:spcPct val="107000"/>
                        </a:lnSpc>
                        <a:spcAft>
                          <a:spcPts val="0"/>
                        </a:spcAft>
                      </a:pPr>
                      <a:r>
                        <a:rPr lang="en-GB" sz="800">
                          <a:effectLst/>
                        </a:rPr>
                        <a:t>Laboratory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dirty="0">
                          <a:effectLst/>
                        </a:rPr>
                        <a:t>5</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dirty="0">
                          <a:effectLst/>
                        </a:rPr>
                        <a:t>6</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493833718"/>
                  </a:ext>
                </a:extLst>
              </a:tr>
              <a:tr h="487940">
                <a:tc>
                  <a:txBody>
                    <a:bodyPr/>
                    <a:lstStyle/>
                    <a:p>
                      <a:pPr>
                        <a:lnSpc>
                          <a:spcPct val="107000"/>
                        </a:lnSpc>
                        <a:spcAft>
                          <a:spcPts val="0"/>
                        </a:spcAft>
                      </a:pPr>
                      <a:r>
                        <a:rPr lang="en-GB" sz="800">
                          <a:effectLst/>
                        </a:rPr>
                        <a:t>Accident and Emergency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13.4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29.7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77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52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68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43.8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7.8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717141448"/>
                  </a:ext>
                </a:extLst>
              </a:tr>
              <a:tr h="323918">
                <a:tc>
                  <a:txBody>
                    <a:bodyPr/>
                    <a:lstStyle/>
                    <a:p>
                      <a:pPr>
                        <a:lnSpc>
                          <a:spcPct val="107000"/>
                        </a:lnSpc>
                        <a:spcAft>
                          <a:spcPts val="0"/>
                        </a:spcAft>
                      </a:pPr>
                      <a:r>
                        <a:rPr lang="en-GB" sz="800">
                          <a:effectLst/>
                        </a:rPr>
                        <a:t>General Medicine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9.4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3320592399"/>
                  </a:ext>
                </a:extLst>
              </a:tr>
              <a:tr h="323918">
                <a:tc>
                  <a:txBody>
                    <a:bodyPr/>
                    <a:lstStyle/>
                    <a:p>
                      <a:pPr>
                        <a:lnSpc>
                          <a:spcPct val="107000"/>
                        </a:lnSpc>
                        <a:spcAft>
                          <a:spcPts val="0"/>
                        </a:spcAft>
                      </a:pPr>
                      <a:r>
                        <a:rPr lang="en-GB" sz="800">
                          <a:effectLst/>
                        </a:rPr>
                        <a:t>General Surgery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9.9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2085791802"/>
                  </a:ext>
                </a:extLst>
              </a:tr>
              <a:tr h="323918">
                <a:tc>
                  <a:txBody>
                    <a:bodyPr/>
                    <a:lstStyle/>
                    <a:p>
                      <a:pPr>
                        <a:lnSpc>
                          <a:spcPct val="107000"/>
                        </a:lnSpc>
                        <a:spcAft>
                          <a:spcPts val="0"/>
                        </a:spcAft>
                      </a:pPr>
                      <a:r>
                        <a:rPr lang="en-GB" sz="800">
                          <a:effectLst/>
                        </a:rPr>
                        <a:t>Respiratory Medicine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3521859714"/>
                  </a:ext>
                </a:extLst>
              </a:tr>
              <a:tr h="323918">
                <a:tc>
                  <a:txBody>
                    <a:bodyPr/>
                    <a:lstStyle/>
                    <a:p>
                      <a:pPr>
                        <a:lnSpc>
                          <a:spcPct val="107000"/>
                        </a:lnSpc>
                        <a:spcAft>
                          <a:spcPts val="0"/>
                        </a:spcAft>
                      </a:pPr>
                      <a:r>
                        <a:rPr lang="en-GB" sz="800">
                          <a:effectLst/>
                        </a:rPr>
                        <a:t>Care of the Elderly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5.1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5.3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3522041681"/>
                  </a:ext>
                </a:extLst>
              </a:tr>
              <a:tr h="323918">
                <a:tc>
                  <a:txBody>
                    <a:bodyPr/>
                    <a:lstStyle/>
                    <a:p>
                      <a:pPr>
                        <a:lnSpc>
                          <a:spcPct val="107000"/>
                        </a:lnSpc>
                        <a:spcAft>
                          <a:spcPts val="0"/>
                        </a:spcAft>
                      </a:pPr>
                      <a:r>
                        <a:rPr lang="en-GB" sz="800">
                          <a:effectLst/>
                        </a:rPr>
                        <a:t>Orthopaedics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6.2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0.05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5.1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591950329"/>
                  </a:ext>
                </a:extLst>
              </a:tr>
              <a:tr h="323918">
                <a:tc>
                  <a:txBody>
                    <a:bodyPr/>
                    <a:lstStyle/>
                    <a:p>
                      <a:pPr>
                        <a:lnSpc>
                          <a:spcPct val="107000"/>
                        </a:lnSpc>
                        <a:spcAft>
                          <a:spcPts val="0"/>
                        </a:spcAft>
                      </a:pPr>
                      <a:r>
                        <a:rPr lang="en-GB" sz="800">
                          <a:effectLst/>
                        </a:rPr>
                        <a:t>Thoracic Medicine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499815228"/>
                  </a:ext>
                </a:extLst>
              </a:tr>
              <a:tr h="323918">
                <a:tc>
                  <a:txBody>
                    <a:bodyPr/>
                    <a:lstStyle/>
                    <a:p>
                      <a:pPr>
                        <a:lnSpc>
                          <a:spcPct val="107000"/>
                        </a:lnSpc>
                        <a:spcAft>
                          <a:spcPts val="0"/>
                        </a:spcAft>
                      </a:pPr>
                      <a:r>
                        <a:rPr lang="en-GB" sz="800">
                          <a:effectLst/>
                        </a:rPr>
                        <a:t>Critical Care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6.8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9.3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48371627"/>
                  </a:ext>
                </a:extLst>
              </a:tr>
              <a:tr h="161959">
                <a:tc>
                  <a:txBody>
                    <a:bodyPr/>
                    <a:lstStyle/>
                    <a:p>
                      <a:pPr>
                        <a:lnSpc>
                          <a:spcPct val="107000"/>
                        </a:lnSpc>
                        <a:spcAft>
                          <a:spcPts val="0"/>
                        </a:spcAft>
                      </a:pPr>
                      <a:r>
                        <a:rPr lang="en-GB" sz="800">
                          <a:effectLst/>
                        </a:rPr>
                        <a:t>Cardiology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15.3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10.8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761921226"/>
                  </a:ext>
                </a:extLst>
              </a:tr>
              <a:tr h="161959">
                <a:tc>
                  <a:txBody>
                    <a:bodyPr/>
                    <a:lstStyle/>
                    <a:p>
                      <a:pPr>
                        <a:lnSpc>
                          <a:spcPct val="107000"/>
                        </a:lnSpc>
                        <a:spcAft>
                          <a:spcPts val="0"/>
                        </a:spcAft>
                      </a:pPr>
                      <a:r>
                        <a:rPr lang="en-GB" sz="800">
                          <a:effectLst/>
                        </a:rPr>
                        <a:t>Renal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9.0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0.22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4175340590"/>
                  </a:ext>
                </a:extLst>
              </a:tr>
              <a:tr h="161959">
                <a:tc>
                  <a:txBody>
                    <a:bodyPr/>
                    <a:lstStyle/>
                    <a:p>
                      <a:pPr>
                        <a:lnSpc>
                          <a:spcPct val="107000"/>
                        </a:lnSpc>
                        <a:spcAft>
                          <a:spcPts val="0"/>
                        </a:spcAft>
                      </a:pPr>
                      <a:r>
                        <a:rPr lang="en-GB" sz="800">
                          <a:effectLst/>
                        </a:rPr>
                        <a:t>Neurology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0.03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0.63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627861685"/>
                  </a:ext>
                </a:extLst>
              </a:tr>
              <a:tr h="323918">
                <a:tc>
                  <a:txBody>
                    <a:bodyPr/>
                    <a:lstStyle/>
                    <a:p>
                      <a:pPr>
                        <a:lnSpc>
                          <a:spcPct val="107000"/>
                        </a:lnSpc>
                        <a:spcAft>
                          <a:spcPts val="0"/>
                        </a:spcAft>
                      </a:pPr>
                      <a:r>
                        <a:rPr lang="en-GB" sz="800">
                          <a:effectLst/>
                        </a:rPr>
                        <a:t>Haematology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0.41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0.41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2859635096"/>
                  </a:ext>
                </a:extLst>
              </a:tr>
              <a:tr h="161959">
                <a:tc>
                  <a:txBody>
                    <a:bodyPr/>
                    <a:lstStyle/>
                    <a:p>
                      <a:pPr>
                        <a:lnSpc>
                          <a:spcPct val="107000"/>
                        </a:lnSpc>
                        <a:spcAft>
                          <a:spcPts val="0"/>
                        </a:spcAft>
                      </a:pPr>
                      <a:r>
                        <a:rPr lang="en-GB" sz="800">
                          <a:effectLst/>
                        </a:rPr>
                        <a:t>Oncology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1.12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7.3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25.4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2389839188"/>
                  </a:ext>
                </a:extLst>
              </a:tr>
              <a:tr h="323918">
                <a:tc>
                  <a:txBody>
                    <a:bodyPr/>
                    <a:lstStyle/>
                    <a:p>
                      <a:pPr>
                        <a:lnSpc>
                          <a:spcPct val="107000"/>
                        </a:lnSpc>
                        <a:spcAft>
                          <a:spcPts val="0"/>
                        </a:spcAft>
                      </a:pPr>
                      <a:r>
                        <a:rPr lang="en-GB" sz="800">
                          <a:effectLst/>
                        </a:rPr>
                        <a:t>Gastroenterology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1.6</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0.75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225724997"/>
                  </a:ext>
                </a:extLst>
              </a:tr>
              <a:tr h="323918">
                <a:tc>
                  <a:txBody>
                    <a:bodyPr/>
                    <a:lstStyle/>
                    <a:p>
                      <a:pPr>
                        <a:lnSpc>
                          <a:spcPct val="107000"/>
                        </a:lnSpc>
                        <a:spcAft>
                          <a:spcPts val="0"/>
                        </a:spcAft>
                      </a:pPr>
                      <a:r>
                        <a:rPr lang="en-GB" sz="800">
                          <a:effectLst/>
                        </a:rPr>
                        <a:t>Endocrinology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dirty="0">
                          <a:effectLst/>
                        </a:rPr>
                        <a:t>2.7</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834714812"/>
                  </a:ext>
                </a:extLst>
              </a:tr>
              <a:tr h="161959">
                <a:tc>
                  <a:txBody>
                    <a:bodyPr/>
                    <a:lstStyle/>
                    <a:p>
                      <a:pPr>
                        <a:lnSpc>
                          <a:spcPct val="107000"/>
                        </a:lnSpc>
                        <a:spcAft>
                          <a:spcPts val="0"/>
                        </a:spcAft>
                      </a:pPr>
                      <a:r>
                        <a:rPr lang="en-GB" sz="800">
                          <a:effectLst/>
                        </a:rPr>
                        <a:t>Stroke Unit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0.85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3079445798"/>
                  </a:ext>
                </a:extLst>
              </a:tr>
              <a:tr h="161959">
                <a:tc>
                  <a:txBody>
                    <a:bodyPr/>
                    <a:lstStyle/>
                    <a:p>
                      <a:pPr>
                        <a:lnSpc>
                          <a:spcPct val="107000"/>
                        </a:lnSpc>
                        <a:spcAft>
                          <a:spcPts val="0"/>
                        </a:spcAft>
                      </a:pPr>
                      <a:r>
                        <a:rPr lang="en-GB" sz="800">
                          <a:effectLst/>
                        </a:rPr>
                        <a:t>Urology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0.9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4.4</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836575877"/>
                  </a:ext>
                </a:extLst>
              </a:tr>
              <a:tr h="652998">
                <a:tc>
                  <a:txBody>
                    <a:bodyPr/>
                    <a:lstStyle/>
                    <a:p>
                      <a:pPr>
                        <a:lnSpc>
                          <a:spcPct val="107000"/>
                        </a:lnSpc>
                        <a:spcAft>
                          <a:spcPts val="0"/>
                        </a:spcAft>
                      </a:pPr>
                      <a:r>
                        <a:rPr lang="en-GB" sz="800" dirty="0">
                          <a:effectLst/>
                        </a:rPr>
                        <a:t>Obstetrics and Gynaecology</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dirty="0">
                          <a:effectLst/>
                        </a:rPr>
                        <a:t>8.3</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1.3</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2.1</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 </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a:effectLst/>
                        </a:rPr>
                        <a:t>3.7</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tc>
                  <a:txBody>
                    <a:bodyPr/>
                    <a:lstStyle/>
                    <a:p>
                      <a:pPr>
                        <a:lnSpc>
                          <a:spcPct val="107000"/>
                        </a:lnSpc>
                        <a:spcAft>
                          <a:spcPts val="0"/>
                        </a:spcAft>
                      </a:pPr>
                      <a:r>
                        <a:rPr lang="en-GB" sz="800" dirty="0">
                          <a:effectLst/>
                        </a:rPr>
                        <a:t>4.6</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847" marR="44847" marT="0" marB="0"/>
                </a:tc>
                <a:extLst>
                  <a:ext uri="{0D108BD9-81ED-4DB2-BD59-A6C34878D82A}">
                    <a16:rowId xmlns:a16="http://schemas.microsoft.com/office/drawing/2014/main" xmlns="" val="1411752584"/>
                  </a:ext>
                </a:extLst>
              </a:tr>
            </a:tbl>
          </a:graphicData>
        </a:graphic>
      </p:graphicFrame>
      <p:sp>
        <p:nvSpPr>
          <p:cNvPr id="3" name="TextBox 2">
            <a:extLst>
              <a:ext uri="{FF2B5EF4-FFF2-40B4-BE49-F238E27FC236}">
                <a16:creationId xmlns:a16="http://schemas.microsoft.com/office/drawing/2014/main" xmlns="" id="{8E6B314D-D16C-43E6-8E3E-FDA09045176B}"/>
              </a:ext>
            </a:extLst>
          </p:cNvPr>
          <p:cNvSpPr txBox="1"/>
          <p:nvPr/>
        </p:nvSpPr>
        <p:spPr>
          <a:xfrm>
            <a:off x="320040" y="156448"/>
            <a:ext cx="7455887"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8-The source of the requests as a percentage of the total</a:t>
            </a:r>
          </a:p>
        </p:txBody>
      </p:sp>
      <p:sp>
        <p:nvSpPr>
          <p:cNvPr id="5" name="TextBox 4">
            <a:extLst>
              <a:ext uri="{FF2B5EF4-FFF2-40B4-BE49-F238E27FC236}">
                <a16:creationId xmlns:a16="http://schemas.microsoft.com/office/drawing/2014/main" xmlns="" id="{C3C29879-4839-444E-B69E-417F0BBBF1E6}"/>
              </a:ext>
            </a:extLst>
          </p:cNvPr>
          <p:cNvSpPr txBox="1"/>
          <p:nvPr/>
        </p:nvSpPr>
        <p:spPr>
          <a:xfrm>
            <a:off x="475488" y="6492240"/>
            <a:ext cx="11111183"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Others included the following: breast clinic, burns unit, fertility </a:t>
            </a:r>
            <a:r>
              <a:rPr lang="en-GB" sz="1600" b="1" dirty="0" err="1">
                <a:latin typeface="Arial" panose="020B0604020202020204" pitchFamily="34" charset="0"/>
                <a:cs typeface="Arial" panose="020B0604020202020204" pitchFamily="34" charset="0"/>
              </a:rPr>
              <a:t>clinic,ENT,dermatology,eye</a:t>
            </a:r>
            <a:r>
              <a:rPr lang="en-GB" sz="1600" b="1" dirty="0">
                <a:latin typeface="Arial" panose="020B0604020202020204" pitchFamily="34" charset="0"/>
                <a:cs typeface="Arial" panose="020B0604020202020204" pitchFamily="34" charset="0"/>
              </a:rPr>
              <a:t> unit and maxillofacial</a:t>
            </a:r>
          </a:p>
        </p:txBody>
      </p:sp>
    </p:spTree>
    <p:extLst>
      <p:ext uri="{BB962C8B-B14F-4D97-AF65-F5344CB8AC3E}">
        <p14:creationId xmlns:p14="http://schemas.microsoft.com/office/powerpoint/2010/main" val="428669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9A883D09-65CA-4CF2-9793-321617B8DB7E}"/>
              </a:ext>
            </a:extLst>
          </p:cNvPr>
          <p:cNvGraphicFramePr>
            <a:graphicFrameLocks/>
          </p:cNvGraphicFramePr>
          <p:nvPr>
            <p:extLst>
              <p:ext uri="{D42A27DB-BD31-4B8C-83A1-F6EECF244321}">
                <p14:modId xmlns:p14="http://schemas.microsoft.com/office/powerpoint/2010/main" val="2068593991"/>
              </p:ext>
            </p:extLst>
          </p:nvPr>
        </p:nvGraphicFramePr>
        <p:xfrm>
          <a:off x="3874007" y="868680"/>
          <a:ext cx="4572000" cy="56418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93F32F03-7818-4D23-B062-6E688366FD0A}"/>
              </a:ext>
            </a:extLst>
          </p:cNvPr>
          <p:cNvSpPr txBox="1"/>
          <p:nvPr/>
        </p:nvSpPr>
        <p:spPr>
          <a:xfrm>
            <a:off x="210312" y="106680"/>
            <a:ext cx="1077409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9a-Whether the laboratories had a low critical limit for sodium below which</a:t>
            </a:r>
          </a:p>
          <a:p>
            <a:r>
              <a:rPr lang="en-GB" b="1" dirty="0">
                <a:latin typeface="Arial" panose="020B0604020202020204" pitchFamily="34" charset="0"/>
                <a:cs typeface="Arial" panose="020B0604020202020204" pitchFamily="34" charset="0"/>
              </a:rPr>
              <a:t>results were telephoned</a:t>
            </a:r>
          </a:p>
        </p:txBody>
      </p:sp>
    </p:spTree>
    <p:extLst>
      <p:ext uri="{BB962C8B-B14F-4D97-AF65-F5344CB8AC3E}">
        <p14:creationId xmlns:p14="http://schemas.microsoft.com/office/powerpoint/2010/main" val="216883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3DC8F684-88F2-4C77-BF5D-F3AB7B29B17D}"/>
              </a:ext>
            </a:extLst>
          </p:cNvPr>
          <p:cNvGraphicFramePr>
            <a:graphicFrameLocks/>
          </p:cNvGraphicFramePr>
          <p:nvPr>
            <p:extLst>
              <p:ext uri="{D42A27DB-BD31-4B8C-83A1-F6EECF244321}">
                <p14:modId xmlns:p14="http://schemas.microsoft.com/office/powerpoint/2010/main" val="1692449927"/>
              </p:ext>
            </p:extLst>
          </p:nvPr>
        </p:nvGraphicFramePr>
        <p:xfrm>
          <a:off x="3828288" y="740664"/>
          <a:ext cx="4572000" cy="49834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C5920832-A956-4FC0-94C6-F9B19A601E7C}"/>
              </a:ext>
            </a:extLst>
          </p:cNvPr>
          <p:cNvSpPr txBox="1"/>
          <p:nvPr/>
        </p:nvSpPr>
        <p:spPr>
          <a:xfrm>
            <a:off x="246888" y="127570"/>
            <a:ext cx="874166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9b-The critical limit for sodium below which results were telephoned</a:t>
            </a:r>
          </a:p>
        </p:txBody>
      </p:sp>
      <p:sp>
        <p:nvSpPr>
          <p:cNvPr id="4" name="TextBox 3">
            <a:extLst>
              <a:ext uri="{FF2B5EF4-FFF2-40B4-BE49-F238E27FC236}">
                <a16:creationId xmlns:a16="http://schemas.microsoft.com/office/drawing/2014/main" xmlns="" id="{D9A97648-55A2-4509-849D-801209A016C3}"/>
              </a:ext>
            </a:extLst>
          </p:cNvPr>
          <p:cNvSpPr txBox="1"/>
          <p:nvPr/>
        </p:nvSpPr>
        <p:spPr>
          <a:xfrm>
            <a:off x="886968" y="5842337"/>
            <a:ext cx="10262804"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One laboratory quoting 125 mmol/l stated that this would be 120 mmol/l</a:t>
            </a:r>
          </a:p>
          <a:p>
            <a:r>
              <a:rPr lang="en-GB" b="1" dirty="0">
                <a:latin typeface="Arial" panose="020B0604020202020204" pitchFamily="34" charset="0"/>
                <a:cs typeface="Arial" panose="020B0604020202020204" pitchFamily="34" charset="0"/>
              </a:rPr>
              <a:t>outside normal working hours and one quoting 120 mmol/l stated that this would be 130 mmol/l for those under 16 years of age</a:t>
            </a:r>
          </a:p>
        </p:txBody>
      </p:sp>
    </p:spTree>
    <p:extLst>
      <p:ext uri="{BB962C8B-B14F-4D97-AF65-F5344CB8AC3E}">
        <p14:creationId xmlns:p14="http://schemas.microsoft.com/office/powerpoint/2010/main" val="1968004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6C98381B-064B-488F-B886-EB06B05191A0}"/>
              </a:ext>
            </a:extLst>
          </p:cNvPr>
          <p:cNvGraphicFramePr>
            <a:graphicFrameLocks/>
          </p:cNvGraphicFramePr>
          <p:nvPr>
            <p:extLst>
              <p:ext uri="{D42A27DB-BD31-4B8C-83A1-F6EECF244321}">
                <p14:modId xmlns:p14="http://schemas.microsoft.com/office/powerpoint/2010/main" val="1882282768"/>
              </p:ext>
            </p:extLst>
          </p:nvPr>
        </p:nvGraphicFramePr>
        <p:xfrm>
          <a:off x="3828288" y="612648"/>
          <a:ext cx="4572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7CE46115-B2A4-4996-BD6D-75B66CF92EC5}"/>
              </a:ext>
            </a:extLst>
          </p:cNvPr>
          <p:cNvSpPr txBox="1"/>
          <p:nvPr/>
        </p:nvSpPr>
        <p:spPr>
          <a:xfrm>
            <a:off x="409585" y="109563"/>
            <a:ext cx="5942652"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10-Whether this value differed  for children</a:t>
            </a:r>
          </a:p>
        </p:txBody>
      </p:sp>
    </p:spTree>
    <p:extLst>
      <p:ext uri="{BB962C8B-B14F-4D97-AF65-F5344CB8AC3E}">
        <p14:creationId xmlns:p14="http://schemas.microsoft.com/office/powerpoint/2010/main" val="3607383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109C23E-0AB5-43E9-9962-679FD7B7442E}"/>
              </a:ext>
            </a:extLst>
          </p:cNvPr>
          <p:cNvGraphicFramePr>
            <a:graphicFrameLocks noGrp="1"/>
          </p:cNvGraphicFramePr>
          <p:nvPr>
            <p:extLst>
              <p:ext uri="{D42A27DB-BD31-4B8C-83A1-F6EECF244321}">
                <p14:modId xmlns:p14="http://schemas.microsoft.com/office/powerpoint/2010/main" val="985827212"/>
              </p:ext>
            </p:extLst>
          </p:nvPr>
        </p:nvGraphicFramePr>
        <p:xfrm>
          <a:off x="2032000" y="1271016"/>
          <a:ext cx="8128000" cy="4407407"/>
        </p:xfrm>
        <a:graphic>
          <a:graphicData uri="http://schemas.openxmlformats.org/drawingml/2006/table">
            <a:tbl>
              <a:tblPr firstRow="1" bandRow="1">
                <a:tableStyleId>{5C22544A-7EE6-4342-B048-85BDC9FD1C3A}</a:tableStyleId>
              </a:tblPr>
              <a:tblGrid>
                <a:gridCol w="3984752">
                  <a:extLst>
                    <a:ext uri="{9D8B030D-6E8A-4147-A177-3AD203B41FA5}">
                      <a16:colId xmlns:a16="http://schemas.microsoft.com/office/drawing/2014/main" xmlns="" val="4257959301"/>
                    </a:ext>
                  </a:extLst>
                </a:gridCol>
                <a:gridCol w="4143248">
                  <a:extLst>
                    <a:ext uri="{9D8B030D-6E8A-4147-A177-3AD203B41FA5}">
                      <a16:colId xmlns:a16="http://schemas.microsoft.com/office/drawing/2014/main" xmlns="" val="4162361648"/>
                    </a:ext>
                  </a:extLst>
                </a:gridCol>
              </a:tblGrid>
              <a:tr h="961305">
                <a:tc>
                  <a:txBody>
                    <a:bodyPr/>
                    <a:lstStyle/>
                    <a:p>
                      <a:r>
                        <a:rPr lang="en-GB" sz="1800" b="1" dirty="0">
                          <a:latin typeface="Arial" panose="020B0604020202020204" pitchFamily="34" charset="0"/>
                          <a:cs typeface="Arial" panose="020B0604020202020204" pitchFamily="34" charset="0"/>
                        </a:rPr>
                        <a:t>Source of the critical limit</a:t>
                      </a:r>
                    </a:p>
                  </a:txBody>
                  <a:tcPr/>
                </a:tc>
                <a:tc>
                  <a:txBody>
                    <a:bodyPr/>
                    <a:lstStyle/>
                    <a:p>
                      <a:r>
                        <a:rPr lang="en-GB" sz="1800" dirty="0">
                          <a:latin typeface="Arial" panose="020B0604020202020204" pitchFamily="34" charset="0"/>
                          <a:cs typeface="Arial" panose="020B0604020202020204" pitchFamily="34" charset="0"/>
                        </a:rPr>
                        <a:t>Number</a:t>
                      </a:r>
                    </a:p>
                  </a:txBody>
                  <a:tcPr/>
                </a:tc>
                <a:extLst>
                  <a:ext uri="{0D108BD9-81ED-4DB2-BD59-A6C34878D82A}">
                    <a16:rowId xmlns:a16="http://schemas.microsoft.com/office/drawing/2014/main" xmlns="" val="1743731363"/>
                  </a:ext>
                </a:extLst>
              </a:tr>
              <a:tr h="683218">
                <a:tc>
                  <a:txBody>
                    <a:bodyPr/>
                    <a:lstStyle/>
                    <a:p>
                      <a:r>
                        <a:rPr lang="en-GB" sz="1600" b="1" dirty="0">
                          <a:latin typeface="Arial" panose="020B0604020202020204" pitchFamily="34" charset="0"/>
                          <a:cs typeface="Arial" panose="020B0604020202020204" pitchFamily="34" charset="0"/>
                        </a:rPr>
                        <a:t>Royal College of Pathologists Out </a:t>
                      </a:r>
                      <a:r>
                        <a:rPr lang="en-GB" sz="1600" b="1">
                          <a:latin typeface="Arial" panose="020B0604020202020204" pitchFamily="34" charset="0"/>
                          <a:cs typeface="Arial" panose="020B0604020202020204" pitchFamily="34" charset="0"/>
                        </a:rPr>
                        <a:t>of Hours  </a:t>
                      </a:r>
                      <a:r>
                        <a:rPr lang="en-GB" sz="1600" b="1" dirty="0">
                          <a:latin typeface="Arial" panose="020B0604020202020204" pitchFamily="34" charset="0"/>
                          <a:cs typeface="Arial" panose="020B0604020202020204" pitchFamily="34" charset="0"/>
                        </a:rPr>
                        <a:t>Guidelines</a:t>
                      </a:r>
                    </a:p>
                  </a:txBody>
                  <a:tcPr/>
                </a:tc>
                <a:tc>
                  <a:txBody>
                    <a:bodyPr/>
                    <a:lstStyle/>
                    <a:p>
                      <a:r>
                        <a:rPr lang="en-GB" sz="1600" b="1"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xmlns="" val="2942380515"/>
                  </a:ext>
                </a:extLst>
              </a:tr>
              <a:tr h="683218">
                <a:tc>
                  <a:txBody>
                    <a:bodyPr/>
                    <a:lstStyle/>
                    <a:p>
                      <a:r>
                        <a:rPr lang="en-GB" sz="1600" b="1" dirty="0">
                          <a:latin typeface="Arial" panose="020B0604020202020204" pitchFamily="34" charset="0"/>
                          <a:cs typeface="Arial" panose="020B0604020202020204" pitchFamily="34" charset="0"/>
                        </a:rPr>
                        <a:t>Pathology Harmony</a:t>
                      </a:r>
                    </a:p>
                  </a:txBody>
                  <a:tcPr/>
                </a:tc>
                <a:tc>
                  <a:txBody>
                    <a:bodyPr/>
                    <a:lstStyle/>
                    <a:p>
                      <a:r>
                        <a:rPr lang="en-GB" sz="16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672195672"/>
                  </a:ext>
                </a:extLst>
              </a:tr>
              <a:tr h="683218">
                <a:tc>
                  <a:txBody>
                    <a:bodyPr/>
                    <a:lstStyle/>
                    <a:p>
                      <a:r>
                        <a:rPr lang="en-GB" sz="1600" b="1" dirty="0">
                          <a:latin typeface="Arial" panose="020B0604020202020204" pitchFamily="34" charset="0"/>
                          <a:cs typeface="Arial" panose="020B0604020202020204" pitchFamily="34" charset="0"/>
                        </a:rPr>
                        <a:t>NICE</a:t>
                      </a:r>
                    </a:p>
                  </a:txBody>
                  <a:tcPr/>
                </a:tc>
                <a:tc>
                  <a:txBody>
                    <a:bodyPr/>
                    <a:lstStyle/>
                    <a:p>
                      <a:r>
                        <a:rPr lang="en-GB" sz="16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2174189147"/>
                  </a:ext>
                </a:extLst>
              </a:tr>
              <a:tr h="1396448">
                <a:tc>
                  <a:txBody>
                    <a:bodyPr/>
                    <a:lstStyle/>
                    <a:p>
                      <a:r>
                        <a:rPr lang="en-GB" sz="1600" b="1" dirty="0">
                          <a:latin typeface="Arial" panose="020B0604020202020204" pitchFamily="34" charset="0"/>
                          <a:cs typeface="Arial" panose="020B0604020202020204" pitchFamily="34" charset="0"/>
                        </a:rPr>
                        <a:t>Review of evidence and clinical judgement</a:t>
                      </a:r>
                    </a:p>
                  </a:txBody>
                  <a:tcPr/>
                </a:tc>
                <a:tc>
                  <a:txBody>
                    <a:bodyPr/>
                    <a:lstStyle/>
                    <a:p>
                      <a:r>
                        <a:rPr lang="en-GB" sz="16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974932613"/>
                  </a:ext>
                </a:extLst>
              </a:tr>
            </a:tbl>
          </a:graphicData>
        </a:graphic>
      </p:graphicFrame>
      <p:sp>
        <p:nvSpPr>
          <p:cNvPr id="3" name="TextBox 2">
            <a:extLst>
              <a:ext uri="{FF2B5EF4-FFF2-40B4-BE49-F238E27FC236}">
                <a16:creationId xmlns:a16="http://schemas.microsoft.com/office/drawing/2014/main" xmlns="" id="{D9D864E1-9D70-4120-B23C-262EEB2F5227}"/>
              </a:ext>
            </a:extLst>
          </p:cNvPr>
          <p:cNvSpPr txBox="1"/>
          <p:nvPr/>
        </p:nvSpPr>
        <p:spPr>
          <a:xfrm>
            <a:off x="347472" y="109728"/>
            <a:ext cx="6483096"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11-How the critical phoning limit was derived </a:t>
            </a:r>
          </a:p>
        </p:txBody>
      </p:sp>
    </p:spTree>
    <p:extLst>
      <p:ext uri="{BB962C8B-B14F-4D97-AF65-F5344CB8AC3E}">
        <p14:creationId xmlns:p14="http://schemas.microsoft.com/office/powerpoint/2010/main" val="1741295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A48DCB60-7A63-4A10-9045-061E516C4CB2}"/>
              </a:ext>
            </a:extLst>
          </p:cNvPr>
          <p:cNvGraphicFramePr>
            <a:graphicFrameLocks/>
          </p:cNvGraphicFramePr>
          <p:nvPr>
            <p:extLst>
              <p:ext uri="{D42A27DB-BD31-4B8C-83A1-F6EECF244321}">
                <p14:modId xmlns:p14="http://schemas.microsoft.com/office/powerpoint/2010/main" val="3785172067"/>
              </p:ext>
            </p:extLst>
          </p:nvPr>
        </p:nvGraphicFramePr>
        <p:xfrm>
          <a:off x="3939004" y="795528"/>
          <a:ext cx="4572000"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E7601B73-B2F9-456C-AA88-D2DC5F6EC7F8}"/>
              </a:ext>
            </a:extLst>
          </p:cNvPr>
          <p:cNvSpPr txBox="1"/>
          <p:nvPr/>
        </p:nvSpPr>
        <p:spPr>
          <a:xfrm>
            <a:off x="231071" y="0"/>
            <a:ext cx="10033516" cy="923330"/>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12-Whether the laboratories provided reflex and/or reflective testing for proteins</a:t>
            </a:r>
          </a:p>
          <a:p>
            <a:r>
              <a:rPr lang="en-GB" b="1" dirty="0">
                <a:latin typeface="Arial" panose="020B0604020202020204" pitchFamily="34" charset="0"/>
                <a:cs typeface="Arial" panose="020B0604020202020204" pitchFamily="34" charset="0"/>
              </a:rPr>
              <a:t>and/or lipids to exclude pseudohyponatraemia in certain circumstances such as the</a:t>
            </a:r>
          </a:p>
          <a:p>
            <a:r>
              <a:rPr lang="en-GB" b="1" dirty="0">
                <a:latin typeface="Arial" panose="020B0604020202020204" pitchFamily="34" charset="0"/>
                <a:cs typeface="Arial" panose="020B0604020202020204" pitchFamily="34" charset="0"/>
              </a:rPr>
              <a:t>presence of a high lipaemic index or an absence of other causes</a:t>
            </a:r>
          </a:p>
        </p:txBody>
      </p:sp>
    </p:spTree>
    <p:extLst>
      <p:ext uri="{BB962C8B-B14F-4D97-AF65-F5344CB8AC3E}">
        <p14:creationId xmlns:p14="http://schemas.microsoft.com/office/powerpoint/2010/main" val="1006615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80C626E-6253-4D95-95FF-FA8AF4318456}"/>
              </a:ext>
            </a:extLst>
          </p:cNvPr>
          <p:cNvGraphicFramePr>
            <a:graphicFrameLocks/>
          </p:cNvGraphicFramePr>
          <p:nvPr>
            <p:extLst>
              <p:ext uri="{D42A27DB-BD31-4B8C-83A1-F6EECF244321}">
                <p14:modId xmlns:p14="http://schemas.microsoft.com/office/powerpoint/2010/main" val="3249281555"/>
              </p:ext>
            </p:extLst>
          </p:nvPr>
        </p:nvGraphicFramePr>
        <p:xfrm>
          <a:off x="3810000" y="914400"/>
          <a:ext cx="4572000" cy="56967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457C55A6-72D0-42C9-9984-4545A1D55A10}"/>
              </a:ext>
            </a:extLst>
          </p:cNvPr>
          <p:cNvSpPr txBox="1"/>
          <p:nvPr/>
        </p:nvSpPr>
        <p:spPr>
          <a:xfrm>
            <a:off x="126780" y="81884"/>
            <a:ext cx="10046340" cy="646331"/>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13-The measure taken by the laboratories to exclude hyperglycaemia as a cause</a:t>
            </a:r>
          </a:p>
          <a:p>
            <a:r>
              <a:rPr lang="en-GB" b="1" dirty="0">
                <a:latin typeface="Arial" panose="020B0604020202020204" pitchFamily="34" charset="0"/>
                <a:cs typeface="Arial" panose="020B0604020202020204" pitchFamily="34" charset="0"/>
              </a:rPr>
              <a:t>of hyponatraemia, if a fluoride/oxalate sample had not already been sent</a:t>
            </a:r>
          </a:p>
        </p:txBody>
      </p:sp>
    </p:spTree>
    <p:extLst>
      <p:ext uri="{BB962C8B-B14F-4D97-AF65-F5344CB8AC3E}">
        <p14:creationId xmlns:p14="http://schemas.microsoft.com/office/powerpoint/2010/main" val="3618914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9B999E5-E02C-4AB9-B2A9-B749F762C2F2}"/>
              </a:ext>
            </a:extLst>
          </p:cNvPr>
          <p:cNvGraphicFramePr>
            <a:graphicFrameLocks noGrp="1"/>
          </p:cNvGraphicFramePr>
          <p:nvPr>
            <p:extLst>
              <p:ext uri="{D42A27DB-BD31-4B8C-83A1-F6EECF244321}">
                <p14:modId xmlns:p14="http://schemas.microsoft.com/office/powerpoint/2010/main" val="50574069"/>
              </p:ext>
            </p:extLst>
          </p:nvPr>
        </p:nvGraphicFramePr>
        <p:xfrm>
          <a:off x="2322576" y="719666"/>
          <a:ext cx="9454897" cy="6138334"/>
        </p:xfrm>
        <a:graphic>
          <a:graphicData uri="http://schemas.openxmlformats.org/drawingml/2006/table">
            <a:tbl>
              <a:tblPr firstRow="1" bandRow="1">
                <a:tableStyleId>{5C22544A-7EE6-4342-B048-85BDC9FD1C3A}</a:tableStyleId>
              </a:tblPr>
              <a:tblGrid>
                <a:gridCol w="1726649">
                  <a:extLst>
                    <a:ext uri="{9D8B030D-6E8A-4147-A177-3AD203B41FA5}">
                      <a16:colId xmlns:a16="http://schemas.microsoft.com/office/drawing/2014/main" xmlns="" val="2019159223"/>
                    </a:ext>
                  </a:extLst>
                </a:gridCol>
                <a:gridCol w="863324">
                  <a:extLst>
                    <a:ext uri="{9D8B030D-6E8A-4147-A177-3AD203B41FA5}">
                      <a16:colId xmlns:a16="http://schemas.microsoft.com/office/drawing/2014/main" xmlns="" val="1152461998"/>
                    </a:ext>
                  </a:extLst>
                </a:gridCol>
                <a:gridCol w="875196">
                  <a:extLst>
                    <a:ext uri="{9D8B030D-6E8A-4147-A177-3AD203B41FA5}">
                      <a16:colId xmlns:a16="http://schemas.microsoft.com/office/drawing/2014/main" xmlns="" val="2887475943"/>
                    </a:ext>
                  </a:extLst>
                </a:gridCol>
                <a:gridCol w="1714778">
                  <a:extLst>
                    <a:ext uri="{9D8B030D-6E8A-4147-A177-3AD203B41FA5}">
                      <a16:colId xmlns:a16="http://schemas.microsoft.com/office/drawing/2014/main" xmlns="" val="2709627258"/>
                    </a:ext>
                  </a:extLst>
                </a:gridCol>
                <a:gridCol w="1726649">
                  <a:extLst>
                    <a:ext uri="{9D8B030D-6E8A-4147-A177-3AD203B41FA5}">
                      <a16:colId xmlns:a16="http://schemas.microsoft.com/office/drawing/2014/main" xmlns="" val="3024731150"/>
                    </a:ext>
                  </a:extLst>
                </a:gridCol>
                <a:gridCol w="2548301">
                  <a:extLst>
                    <a:ext uri="{9D8B030D-6E8A-4147-A177-3AD203B41FA5}">
                      <a16:colId xmlns:a16="http://schemas.microsoft.com/office/drawing/2014/main" xmlns="" val="2315261399"/>
                    </a:ext>
                  </a:extLst>
                </a:gridCol>
              </a:tblGrid>
              <a:tr h="1009175">
                <a:tc>
                  <a:txBody>
                    <a:bodyPr/>
                    <a:lstStyle/>
                    <a:p>
                      <a:r>
                        <a:rPr lang="en-GB" sz="1400" dirty="0">
                          <a:latin typeface="Arial" panose="020B0604020202020204" pitchFamily="34" charset="0"/>
                          <a:cs typeface="Arial" panose="020B0604020202020204" pitchFamily="34" charset="0"/>
                        </a:rPr>
                        <a:t>Additional test</a:t>
                      </a:r>
                    </a:p>
                  </a:txBody>
                  <a:tcPr/>
                </a:tc>
                <a:tc gridSpan="2">
                  <a:txBody>
                    <a:bodyPr/>
                    <a:lstStyle/>
                    <a:p>
                      <a:r>
                        <a:rPr lang="en-GB" sz="1400" dirty="0">
                          <a:latin typeface="Arial" panose="020B0604020202020204" pitchFamily="34" charset="0"/>
                          <a:cs typeface="Arial" panose="020B0604020202020204" pitchFamily="34" charset="0"/>
                        </a:rPr>
                        <a:t>Left to the requestor’s discretion</a:t>
                      </a:r>
                    </a:p>
                  </a:txBody>
                  <a:tcPr/>
                </a:tc>
                <a:tc hMerge="1">
                  <a:txBody>
                    <a:bodyPr/>
                    <a:lstStyle/>
                    <a:p>
                      <a:endParaRPr lang="en-GB"/>
                    </a:p>
                  </a:txBody>
                  <a:tcPr/>
                </a:tc>
                <a:tc>
                  <a:txBody>
                    <a:bodyPr/>
                    <a:lstStyle/>
                    <a:p>
                      <a:r>
                        <a:rPr lang="en-GB" sz="1400" dirty="0">
                          <a:latin typeface="Arial" panose="020B0604020202020204" pitchFamily="34" charset="0"/>
                          <a:cs typeface="Arial" panose="020B0604020202020204" pitchFamily="34" charset="0"/>
                        </a:rPr>
                        <a:t>Suggest performing on a fresh sample</a:t>
                      </a:r>
                    </a:p>
                  </a:txBody>
                  <a:tcPr/>
                </a:tc>
                <a:tc>
                  <a:txBody>
                    <a:bodyPr/>
                    <a:lstStyle/>
                    <a:p>
                      <a:r>
                        <a:rPr lang="en-GB" sz="1400" dirty="0">
                          <a:latin typeface="Arial" panose="020B0604020202020204" pitchFamily="34" charset="0"/>
                          <a:cs typeface="Arial" panose="020B0604020202020204" pitchFamily="34" charset="0"/>
                        </a:rPr>
                        <a:t>Suggest performing on the original sample</a:t>
                      </a:r>
                    </a:p>
                  </a:txBody>
                  <a:tcPr/>
                </a:tc>
                <a:tc>
                  <a:txBody>
                    <a:bodyPr/>
                    <a:lstStyle/>
                    <a:p>
                      <a:r>
                        <a:rPr lang="en-GB" sz="1400" dirty="0">
                          <a:latin typeface="Arial" panose="020B0604020202020204" pitchFamily="34" charset="0"/>
                          <a:cs typeface="Arial" panose="020B0604020202020204" pitchFamily="34" charset="0"/>
                        </a:rPr>
                        <a:t>Reflexed on the original sample without prior  discussion</a:t>
                      </a:r>
                    </a:p>
                  </a:txBody>
                  <a:tcPr/>
                </a:tc>
                <a:extLst>
                  <a:ext uri="{0D108BD9-81ED-4DB2-BD59-A6C34878D82A}">
                    <a16:rowId xmlns:a16="http://schemas.microsoft.com/office/drawing/2014/main" xmlns="" val="3360902048"/>
                  </a:ext>
                </a:extLst>
              </a:tr>
              <a:tr h="683635">
                <a:tc>
                  <a:txBody>
                    <a:bodyPr/>
                    <a:lstStyle/>
                    <a:p>
                      <a:r>
                        <a:rPr lang="en-GB" sz="1200" b="1" dirty="0">
                          <a:latin typeface="Arial" panose="020B0604020202020204" pitchFamily="34" charset="0"/>
                          <a:cs typeface="Arial" panose="020B0604020202020204" pitchFamily="34" charset="0"/>
                        </a:rPr>
                        <a:t>Random urine for protein/creatinine ratio</a:t>
                      </a:r>
                    </a:p>
                  </a:txBody>
                  <a:tcPr/>
                </a:tc>
                <a:tc gridSpan="2">
                  <a:txBody>
                    <a:bodyPr/>
                    <a:lstStyle/>
                    <a:p>
                      <a:r>
                        <a:rPr lang="en-GB" sz="1200" b="1" dirty="0">
                          <a:latin typeface="Arial" panose="020B0604020202020204" pitchFamily="34" charset="0"/>
                          <a:cs typeface="Arial" panose="020B0604020202020204" pitchFamily="34" charset="0"/>
                        </a:rPr>
                        <a:t>25</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2491859813"/>
                  </a:ext>
                </a:extLst>
              </a:tr>
              <a:tr h="488311">
                <a:tc>
                  <a:txBody>
                    <a:bodyPr/>
                    <a:lstStyle/>
                    <a:p>
                      <a:r>
                        <a:rPr lang="en-GB" sz="1200" b="1" dirty="0">
                          <a:latin typeface="Arial" panose="020B0604020202020204" pitchFamily="34" charset="0"/>
                          <a:cs typeface="Arial" panose="020B0604020202020204" pitchFamily="34" charset="0"/>
                        </a:rPr>
                        <a:t>Thyroid function tests</a:t>
                      </a:r>
                    </a:p>
                  </a:txBody>
                  <a:tcPr/>
                </a:tc>
                <a:tc gridSpan="2">
                  <a:txBody>
                    <a:bodyPr/>
                    <a:lstStyle/>
                    <a:p>
                      <a:r>
                        <a:rPr lang="en-GB" sz="1200" b="1" dirty="0">
                          <a:latin typeface="Arial" panose="020B0604020202020204" pitchFamily="34" charset="0"/>
                          <a:cs typeface="Arial" panose="020B0604020202020204" pitchFamily="34" charset="0"/>
                        </a:rPr>
                        <a:t>22</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2</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1034769105"/>
                  </a:ext>
                </a:extLst>
              </a:tr>
              <a:tr h="683635">
                <a:tc>
                  <a:txBody>
                    <a:bodyPr/>
                    <a:lstStyle/>
                    <a:p>
                      <a:r>
                        <a:rPr lang="en-GB" sz="1200" b="1" dirty="0">
                          <a:latin typeface="Arial" panose="020B0604020202020204" pitchFamily="34" charset="0"/>
                          <a:cs typeface="Arial" panose="020B0604020202020204" pitchFamily="34" charset="0"/>
                        </a:rPr>
                        <a:t>Random or timed serum or plasma cortisol</a:t>
                      </a:r>
                    </a:p>
                  </a:txBody>
                  <a:tcPr/>
                </a:tc>
                <a:tc gridSpan="2">
                  <a:txBody>
                    <a:bodyPr/>
                    <a:lstStyle/>
                    <a:p>
                      <a:r>
                        <a:rPr lang="en-GB" sz="1200" b="1" dirty="0">
                          <a:latin typeface="Arial" panose="020B0604020202020204" pitchFamily="34" charset="0"/>
                          <a:cs typeface="Arial" panose="020B0604020202020204" pitchFamily="34" charset="0"/>
                        </a:rPr>
                        <a:t>17</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4</a:t>
                      </a:r>
                    </a:p>
                  </a:txBody>
                  <a:tcPr/>
                </a:tc>
                <a:tc>
                  <a:txBody>
                    <a:bodyPr/>
                    <a:lstStyle/>
                    <a:p>
                      <a:r>
                        <a:rPr lang="en-GB" sz="1200" b="1" dirty="0">
                          <a:latin typeface="Arial" panose="020B0604020202020204" pitchFamily="34" charset="0"/>
                          <a:cs typeface="Arial" panose="020B0604020202020204" pitchFamily="34" charset="0"/>
                        </a:rPr>
                        <a:t>1</a:t>
                      </a:r>
                    </a:p>
                  </a:txBody>
                  <a:tcPr/>
                </a:tc>
                <a:tc>
                  <a:txBody>
                    <a:bodyPr/>
                    <a:lstStyle/>
                    <a:p>
                      <a:r>
                        <a:rPr lang="en-GB" sz="1200" b="1"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xmlns="" val="1812279280"/>
                  </a:ext>
                </a:extLst>
              </a:tr>
              <a:tr h="364923">
                <a:tc>
                  <a:txBody>
                    <a:bodyPr/>
                    <a:lstStyle/>
                    <a:p>
                      <a:r>
                        <a:rPr lang="en-GB" sz="1200" b="1" dirty="0">
                          <a:latin typeface="Arial" panose="020B0604020202020204" pitchFamily="34" charset="0"/>
                          <a:cs typeface="Arial" panose="020B0604020202020204" pitchFamily="34" charset="0"/>
                        </a:rPr>
                        <a:t>Short synacthen test</a:t>
                      </a:r>
                    </a:p>
                  </a:txBody>
                  <a:tcPr/>
                </a:tc>
                <a:tc gridSpan="2">
                  <a:txBody>
                    <a:bodyPr/>
                    <a:lstStyle/>
                    <a:p>
                      <a:r>
                        <a:rPr lang="en-GB" sz="1200" b="1" dirty="0">
                          <a:latin typeface="Arial" panose="020B0604020202020204" pitchFamily="34" charset="0"/>
                          <a:cs typeface="Arial" panose="020B0604020202020204" pitchFamily="34" charset="0"/>
                        </a:rPr>
                        <a:t>22</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3</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1747775698"/>
                  </a:ext>
                </a:extLst>
              </a:tr>
              <a:tr h="364923">
                <a:tc>
                  <a:txBody>
                    <a:bodyPr/>
                    <a:lstStyle/>
                    <a:p>
                      <a:r>
                        <a:rPr lang="en-GB" sz="1200" b="1" dirty="0">
                          <a:latin typeface="Arial" panose="020B0604020202020204" pitchFamily="34" charset="0"/>
                          <a:cs typeface="Arial" panose="020B0604020202020204" pitchFamily="34" charset="0"/>
                        </a:rPr>
                        <a:t>NT Pro BNP or BNP</a:t>
                      </a:r>
                    </a:p>
                  </a:txBody>
                  <a:tcPr/>
                </a:tc>
                <a:tc gridSpan="2">
                  <a:txBody>
                    <a:bodyPr/>
                    <a:lstStyle/>
                    <a:p>
                      <a:r>
                        <a:rPr lang="en-GB" sz="1200" b="1" dirty="0">
                          <a:latin typeface="Arial" panose="020B0604020202020204" pitchFamily="34" charset="0"/>
                          <a:cs typeface="Arial" panose="020B0604020202020204" pitchFamily="34" charset="0"/>
                        </a:rPr>
                        <a:t>23</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1</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1452803229"/>
                  </a:ext>
                </a:extLst>
              </a:tr>
              <a:tr h="364923">
                <a:tc>
                  <a:txBody>
                    <a:bodyPr/>
                    <a:lstStyle/>
                    <a:p>
                      <a:r>
                        <a:rPr lang="en-GB" sz="1200" b="1" dirty="0">
                          <a:latin typeface="Arial" panose="020B0604020202020204" pitchFamily="34" charset="0"/>
                          <a:cs typeface="Arial" panose="020B0604020202020204" pitchFamily="34" charset="0"/>
                        </a:rPr>
                        <a:t>Liver function tests</a:t>
                      </a:r>
                    </a:p>
                  </a:txBody>
                  <a:tcPr/>
                </a:tc>
                <a:tc gridSpan="2">
                  <a:txBody>
                    <a:bodyPr/>
                    <a:lstStyle/>
                    <a:p>
                      <a:r>
                        <a:rPr lang="en-GB" sz="1200" b="1" dirty="0">
                          <a:latin typeface="Arial" panose="020B0604020202020204" pitchFamily="34" charset="0"/>
                          <a:cs typeface="Arial" panose="020B0604020202020204" pitchFamily="34" charset="0"/>
                        </a:rPr>
                        <a:t>23</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1</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3168006322"/>
                  </a:ext>
                </a:extLst>
              </a:tr>
              <a:tr h="488311">
                <a:tc>
                  <a:txBody>
                    <a:bodyPr/>
                    <a:lstStyle/>
                    <a:p>
                      <a:r>
                        <a:rPr lang="en-GB" sz="1200" b="1" dirty="0">
                          <a:latin typeface="Arial" panose="020B0604020202020204" pitchFamily="34" charset="0"/>
                          <a:cs typeface="Arial" panose="020B0604020202020204" pitchFamily="34" charset="0"/>
                        </a:rPr>
                        <a:t>Serum protein electrophoresis</a:t>
                      </a:r>
                    </a:p>
                  </a:txBody>
                  <a:tcPr/>
                </a:tc>
                <a:tc gridSpan="2">
                  <a:txBody>
                    <a:bodyPr/>
                    <a:lstStyle/>
                    <a:p>
                      <a:r>
                        <a:rPr lang="en-GB" sz="1200" b="1" dirty="0">
                          <a:latin typeface="Arial" panose="020B0604020202020204" pitchFamily="34" charset="0"/>
                          <a:cs typeface="Arial" panose="020B0604020202020204" pitchFamily="34" charset="0"/>
                        </a:rPr>
                        <a:t>22</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xmlns="" val="3101440558"/>
                  </a:ext>
                </a:extLst>
              </a:tr>
              <a:tr h="518552">
                <a:tc>
                  <a:txBody>
                    <a:bodyPr/>
                    <a:lstStyle/>
                    <a:p>
                      <a:r>
                        <a:rPr lang="en-GB" sz="1200" b="1" dirty="0">
                          <a:latin typeface="Arial" panose="020B0604020202020204" pitchFamily="34" charset="0"/>
                          <a:cs typeface="Arial" panose="020B0604020202020204" pitchFamily="34" charset="0"/>
                        </a:rPr>
                        <a:t>Random urine sodium</a:t>
                      </a:r>
                    </a:p>
                  </a:txBody>
                  <a:tcPr/>
                </a:tc>
                <a:tc gridSpan="2">
                  <a:txBody>
                    <a:bodyPr/>
                    <a:lstStyle/>
                    <a:p>
                      <a:r>
                        <a:rPr lang="en-GB" sz="1200" b="1" dirty="0">
                          <a:latin typeface="Arial" panose="020B0604020202020204" pitchFamily="34" charset="0"/>
                          <a:cs typeface="Arial" panose="020B0604020202020204" pitchFamily="34" charset="0"/>
                        </a:rPr>
                        <a:t>17</a:t>
                      </a:r>
                    </a:p>
                  </a:txBody>
                  <a:tcPr/>
                </a:tc>
                <a:tc hMerge="1">
                  <a:txBody>
                    <a:bodyPr/>
                    <a:lstStyle/>
                    <a:p>
                      <a:endParaRPr lang="en-GB"/>
                    </a:p>
                  </a:txBody>
                  <a:tcPr/>
                </a:tc>
                <a:tc>
                  <a:txBody>
                    <a:bodyPr/>
                    <a:lstStyle/>
                    <a:p>
                      <a:r>
                        <a:rPr lang="en-GB" sz="1200" b="1" dirty="0">
                          <a:latin typeface="Arial" panose="020B0604020202020204" pitchFamily="34" charset="0"/>
                          <a:cs typeface="Arial" panose="020B0604020202020204" pitchFamily="34" charset="0"/>
                        </a:rPr>
                        <a:t>7</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2560532230"/>
                  </a:ext>
                </a:extLst>
              </a:tr>
              <a:tr h="488311">
                <a:tc>
                  <a:txBody>
                    <a:bodyPr/>
                    <a:lstStyle/>
                    <a:p>
                      <a:r>
                        <a:rPr lang="en-GB" sz="1200" b="1" dirty="0">
                          <a:latin typeface="Arial" panose="020B0604020202020204" pitchFamily="34" charset="0"/>
                          <a:cs typeface="Arial" panose="020B0604020202020204" pitchFamily="34" charset="0"/>
                        </a:rPr>
                        <a:t>Random urine osmolality</a:t>
                      </a:r>
                    </a:p>
                  </a:txBody>
                  <a:tcPr/>
                </a:tc>
                <a:tc>
                  <a:txBody>
                    <a:bodyPr/>
                    <a:lstStyle/>
                    <a:p>
                      <a:r>
                        <a:rPr lang="en-GB" sz="1200" b="1" dirty="0">
                          <a:latin typeface="Arial" panose="020B0604020202020204" pitchFamily="34" charset="0"/>
                          <a:cs typeface="Arial" panose="020B0604020202020204" pitchFamily="34" charset="0"/>
                        </a:rPr>
                        <a:t>18</a:t>
                      </a:r>
                    </a:p>
                  </a:txBody>
                  <a:tcPr/>
                </a:tc>
                <a:tc>
                  <a:txBody>
                    <a:bodyPr/>
                    <a:lstStyle/>
                    <a:p>
                      <a:endParaRPr lang="en-GB" sz="1200" b="1" dirty="0"/>
                    </a:p>
                  </a:txBody>
                  <a:tcPr/>
                </a:tc>
                <a:tc>
                  <a:txBody>
                    <a:bodyPr/>
                    <a:lstStyle/>
                    <a:p>
                      <a:r>
                        <a:rPr lang="en-GB" sz="1200" b="1" dirty="0">
                          <a:latin typeface="Arial" panose="020B0604020202020204" pitchFamily="34" charset="0"/>
                          <a:cs typeface="Arial" panose="020B0604020202020204" pitchFamily="34" charset="0"/>
                        </a:rPr>
                        <a:t>5</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1043591960"/>
                  </a:ext>
                </a:extLst>
              </a:tr>
              <a:tr h="683635">
                <a:tc>
                  <a:txBody>
                    <a:bodyPr/>
                    <a:lstStyle/>
                    <a:p>
                      <a:r>
                        <a:rPr lang="en-GB" sz="1200" b="1" dirty="0">
                          <a:latin typeface="Arial" panose="020B0604020202020204" pitchFamily="34" charset="0"/>
                          <a:cs typeface="Arial" panose="020B0604020202020204" pitchFamily="34" charset="0"/>
                        </a:rPr>
                        <a:t>Paired random serum and urine osmolality</a:t>
                      </a:r>
                    </a:p>
                  </a:txBody>
                  <a:tcPr/>
                </a:tc>
                <a:tc>
                  <a:txBody>
                    <a:bodyPr/>
                    <a:lstStyle/>
                    <a:p>
                      <a:r>
                        <a:rPr lang="en-GB" sz="1200" b="1" dirty="0">
                          <a:latin typeface="Arial" panose="020B0604020202020204" pitchFamily="34" charset="0"/>
                          <a:cs typeface="Arial" panose="020B0604020202020204" pitchFamily="34" charset="0"/>
                        </a:rPr>
                        <a:t>15</a:t>
                      </a:r>
                    </a:p>
                  </a:txBody>
                  <a:tcPr/>
                </a:tc>
                <a:tc>
                  <a:txBody>
                    <a:bodyPr/>
                    <a:lstStyle/>
                    <a:p>
                      <a:endParaRPr lang="en-GB" sz="1200" b="1"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9</a:t>
                      </a:r>
                    </a:p>
                  </a:txBody>
                  <a:tcPr/>
                </a:tc>
                <a:tc>
                  <a:txBody>
                    <a:bodyPr/>
                    <a:lstStyle/>
                    <a:p>
                      <a:r>
                        <a:rPr lang="en-GB" sz="1200" b="1" dirty="0">
                          <a:latin typeface="Arial" panose="020B0604020202020204" pitchFamily="34" charset="0"/>
                          <a:cs typeface="Arial" panose="020B0604020202020204" pitchFamily="34" charset="0"/>
                        </a:rPr>
                        <a:t>0</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1056654032"/>
                  </a:ext>
                </a:extLst>
              </a:tr>
            </a:tbl>
          </a:graphicData>
        </a:graphic>
      </p:graphicFrame>
      <p:sp>
        <p:nvSpPr>
          <p:cNvPr id="3" name="TextBox 2">
            <a:extLst>
              <a:ext uri="{FF2B5EF4-FFF2-40B4-BE49-F238E27FC236}">
                <a16:creationId xmlns:a16="http://schemas.microsoft.com/office/drawing/2014/main" xmlns="" id="{FE89944D-69E8-4BEE-9506-0B821B7B103B}"/>
              </a:ext>
            </a:extLst>
          </p:cNvPr>
          <p:cNvSpPr txBox="1"/>
          <p:nvPr/>
        </p:nvSpPr>
        <p:spPr>
          <a:xfrm>
            <a:off x="1417320" y="5522976"/>
            <a:ext cx="184731" cy="584775"/>
          </a:xfrm>
          <a:prstGeom prst="rect">
            <a:avLst/>
          </a:prstGeom>
          <a:noFill/>
        </p:spPr>
        <p:txBody>
          <a:bodyPr wrap="none" rtlCol="0">
            <a:spAutoFit/>
          </a:bodyPr>
          <a:lstStyle/>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14FEBCD-3CEE-4867-B47F-B9A23FC57862}"/>
              </a:ext>
            </a:extLst>
          </p:cNvPr>
          <p:cNvSpPr txBox="1"/>
          <p:nvPr/>
        </p:nvSpPr>
        <p:spPr>
          <a:xfrm>
            <a:off x="124881" y="182880"/>
            <a:ext cx="10719903" cy="95410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14-Whether the laboratories considered additional tests to look for a possible cause of  the hyponatraemia</a:t>
            </a:r>
          </a:p>
          <a:p>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811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F5298E0A-CC32-457E-8E8A-71FD8739E960}"/>
              </a:ext>
            </a:extLst>
          </p:cNvPr>
          <p:cNvGraphicFramePr>
            <a:graphicFrameLocks/>
          </p:cNvGraphicFramePr>
          <p:nvPr/>
        </p:nvGraphicFramePr>
        <p:xfrm>
          <a:off x="3810000" y="1619250"/>
          <a:ext cx="45720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2EF7CB41-DFD4-44DE-AA2E-67D69CC4F7F4}"/>
              </a:ext>
            </a:extLst>
          </p:cNvPr>
          <p:cNvSpPr txBox="1"/>
          <p:nvPr/>
        </p:nvSpPr>
        <p:spPr>
          <a:xfrm>
            <a:off x="274320" y="95559"/>
            <a:ext cx="9774616" cy="67710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15a-Whether the laboratories had criteria for defining the syndrome of</a:t>
            </a:r>
          </a:p>
          <a:p>
            <a:r>
              <a:rPr lang="en-GB" b="1" dirty="0">
                <a:latin typeface="Arial" panose="020B0604020202020204" pitchFamily="34" charset="0"/>
                <a:cs typeface="Arial" panose="020B0604020202020204" pitchFamily="34" charset="0"/>
              </a:rPr>
              <a:t>inappropriate antidiuresis(SIADH</a:t>
            </a:r>
            <a:r>
              <a:rPr lang="en-GB" sz="2000" b="1" dirty="0">
                <a:latin typeface="Arial" panose="020B0604020202020204" pitchFamily="34" charset="0"/>
                <a:cs typeface="Arial" panose="020B0604020202020204" pitchFamily="34" charset="0"/>
              </a:rPr>
              <a:t>)</a:t>
            </a:r>
          </a:p>
        </p:txBody>
      </p:sp>
      <p:graphicFrame>
        <p:nvGraphicFramePr>
          <p:cNvPr id="4" name="Chart 3">
            <a:extLst>
              <a:ext uri="{FF2B5EF4-FFF2-40B4-BE49-F238E27FC236}">
                <a16:creationId xmlns:a16="http://schemas.microsoft.com/office/drawing/2014/main" xmlns="" id="{F5298E0A-CC32-457E-8E8A-71FD8739E960}"/>
              </a:ext>
            </a:extLst>
          </p:cNvPr>
          <p:cNvGraphicFramePr>
            <a:graphicFrameLocks/>
          </p:cNvGraphicFramePr>
          <p:nvPr>
            <p:extLst>
              <p:ext uri="{D42A27DB-BD31-4B8C-83A1-F6EECF244321}">
                <p14:modId xmlns:p14="http://schemas.microsoft.com/office/powerpoint/2010/main" val="4178458895"/>
              </p:ext>
            </p:extLst>
          </p:nvPr>
        </p:nvGraphicFramePr>
        <p:xfrm>
          <a:off x="3962400" y="923544"/>
          <a:ext cx="4572000" cy="5696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43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yponatraemia.com/Style%20Library/Images/HNU/chart-common.gif">
            <a:extLst>
              <a:ext uri="{FF2B5EF4-FFF2-40B4-BE49-F238E27FC236}">
                <a16:creationId xmlns:a16="http://schemas.microsoft.com/office/drawing/2014/main" xmlns="" id="{820712E0-9EF0-490D-85F3-02B704557DA6}"/>
              </a:ext>
            </a:extLst>
          </p:cNvPr>
          <p:cNvPicPr>
            <a:picLocks noChangeAspect="1" noChangeArrowheads="1"/>
          </p:cNvPicPr>
          <p:nvPr/>
        </p:nvPicPr>
        <p:blipFill>
          <a:blip r:embed="rId2"/>
          <a:srcRect/>
          <a:stretch>
            <a:fillRect/>
          </a:stretch>
        </p:blipFill>
        <p:spPr bwMode="auto">
          <a:xfrm>
            <a:off x="2724965" y="473101"/>
            <a:ext cx="7429542" cy="5868000"/>
          </a:xfrm>
          <a:prstGeom prst="rect">
            <a:avLst/>
          </a:prstGeom>
          <a:noFill/>
          <a:ln w="9525">
            <a:noFill/>
            <a:miter lim="800000"/>
            <a:headEnd/>
            <a:tailEnd/>
          </a:ln>
        </p:spPr>
      </p:pic>
    </p:spTree>
    <p:extLst>
      <p:ext uri="{BB962C8B-B14F-4D97-AF65-F5344CB8AC3E}">
        <p14:creationId xmlns:p14="http://schemas.microsoft.com/office/powerpoint/2010/main" val="583038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F091B0F-4AD2-4901-88FA-9BB626E06269}"/>
              </a:ext>
            </a:extLst>
          </p:cNvPr>
          <p:cNvGraphicFramePr>
            <a:graphicFrameLocks noGrp="1"/>
          </p:cNvGraphicFramePr>
          <p:nvPr>
            <p:extLst>
              <p:ext uri="{D42A27DB-BD31-4B8C-83A1-F6EECF244321}">
                <p14:modId xmlns:p14="http://schemas.microsoft.com/office/powerpoint/2010/main" val="2649356690"/>
              </p:ext>
            </p:extLst>
          </p:nvPr>
        </p:nvGraphicFramePr>
        <p:xfrm>
          <a:off x="2032000" y="795528"/>
          <a:ext cx="8128000" cy="5724144"/>
        </p:xfrm>
        <a:graphic>
          <a:graphicData uri="http://schemas.openxmlformats.org/drawingml/2006/table">
            <a:tbl>
              <a:tblPr firstRow="1" bandRow="1">
                <a:tableStyleId>{5C22544A-7EE6-4342-B048-85BDC9FD1C3A}</a:tableStyleId>
              </a:tblPr>
              <a:tblGrid>
                <a:gridCol w="3966464">
                  <a:extLst>
                    <a:ext uri="{9D8B030D-6E8A-4147-A177-3AD203B41FA5}">
                      <a16:colId xmlns:a16="http://schemas.microsoft.com/office/drawing/2014/main" xmlns="" val="1219721440"/>
                    </a:ext>
                  </a:extLst>
                </a:gridCol>
                <a:gridCol w="4161536">
                  <a:extLst>
                    <a:ext uri="{9D8B030D-6E8A-4147-A177-3AD203B41FA5}">
                      <a16:colId xmlns:a16="http://schemas.microsoft.com/office/drawing/2014/main" xmlns="" val="1491488853"/>
                    </a:ext>
                  </a:extLst>
                </a:gridCol>
              </a:tblGrid>
              <a:tr h="483652">
                <a:tc>
                  <a:txBody>
                    <a:bodyPr/>
                    <a:lstStyle/>
                    <a:p>
                      <a:r>
                        <a:rPr lang="en-GB" sz="1800" b="1" dirty="0">
                          <a:latin typeface="Arial" panose="020B0604020202020204" pitchFamily="34" charset="0"/>
                          <a:cs typeface="Arial" panose="020B0604020202020204" pitchFamily="34" charset="0"/>
                        </a:rPr>
                        <a:t>Criteria stated</a:t>
                      </a:r>
                    </a:p>
                  </a:txBody>
                  <a:tcPr/>
                </a:tc>
                <a:tc>
                  <a:txBody>
                    <a:bodyPr/>
                    <a:lstStyle/>
                    <a:p>
                      <a:r>
                        <a:rPr lang="en-GB" sz="1800" b="1" dirty="0">
                          <a:latin typeface="Arial" panose="020B0604020202020204" pitchFamily="34" charset="0"/>
                          <a:cs typeface="Arial" panose="020B0604020202020204" pitchFamily="34" charset="0"/>
                        </a:rPr>
                        <a:t>Number</a:t>
                      </a:r>
                    </a:p>
                  </a:txBody>
                  <a:tcPr/>
                </a:tc>
                <a:extLst>
                  <a:ext uri="{0D108BD9-81ED-4DB2-BD59-A6C34878D82A}">
                    <a16:rowId xmlns:a16="http://schemas.microsoft.com/office/drawing/2014/main" xmlns="" val="213623778"/>
                  </a:ext>
                </a:extLst>
              </a:tr>
              <a:tr h="1469714">
                <a:tc>
                  <a:txBody>
                    <a:bodyPr/>
                    <a:lstStyle/>
                    <a:p>
                      <a:r>
                        <a:rPr lang="en-GB" sz="1200" b="1" dirty="0">
                          <a:latin typeface="Arial" panose="020B0604020202020204" pitchFamily="34" charset="0"/>
                          <a:cs typeface="Arial" panose="020B0604020202020204" pitchFamily="34" charset="0"/>
                        </a:rPr>
                        <a:t>Low sodium and low </a:t>
                      </a:r>
                      <a:r>
                        <a:rPr lang="en-GB" sz="1200" b="1" dirty="0" err="1">
                          <a:latin typeface="Arial" panose="020B0604020202020204" pitchFamily="34" charset="0"/>
                          <a:cs typeface="Arial" panose="020B0604020202020204" pitchFamily="34" charset="0"/>
                        </a:rPr>
                        <a:t>osmolality,normal</a:t>
                      </a:r>
                      <a:r>
                        <a:rPr lang="en-GB" sz="1200" b="1" dirty="0">
                          <a:latin typeface="Arial" panose="020B0604020202020204" pitchFamily="34" charset="0"/>
                          <a:cs typeface="Arial" panose="020B0604020202020204" pitchFamily="34" charset="0"/>
                        </a:rPr>
                        <a:t> renal </a:t>
                      </a:r>
                      <a:r>
                        <a:rPr lang="en-GB" sz="1200" b="1" dirty="0" err="1">
                          <a:latin typeface="Arial" panose="020B0604020202020204" pitchFamily="34" charset="0"/>
                          <a:cs typeface="Arial" panose="020B0604020202020204" pitchFamily="34" charset="0"/>
                        </a:rPr>
                        <a:t>function,urine</a:t>
                      </a:r>
                      <a:r>
                        <a:rPr lang="en-GB" sz="1200" b="1" dirty="0">
                          <a:latin typeface="Arial" panose="020B0604020202020204" pitchFamily="34" charset="0"/>
                          <a:cs typeface="Arial" panose="020B0604020202020204" pitchFamily="34" charset="0"/>
                        </a:rPr>
                        <a:t> sodium&gt;20 mmol/</a:t>
                      </a:r>
                      <a:r>
                        <a:rPr lang="en-GB" sz="1200" b="1" dirty="0" err="1">
                          <a:latin typeface="Arial" panose="020B0604020202020204" pitchFamily="34" charset="0"/>
                          <a:cs typeface="Arial" panose="020B0604020202020204" pitchFamily="34" charset="0"/>
                        </a:rPr>
                        <a:t>l,not</a:t>
                      </a:r>
                      <a:r>
                        <a:rPr lang="en-GB" sz="1200" b="1" dirty="0">
                          <a:latin typeface="Arial" panose="020B0604020202020204" pitchFamily="34" charset="0"/>
                          <a:cs typeface="Arial" panose="020B0604020202020204" pitchFamily="34" charset="0"/>
                        </a:rPr>
                        <a:t> on </a:t>
                      </a:r>
                      <a:r>
                        <a:rPr lang="en-GB" sz="1200" b="1" dirty="0" err="1">
                          <a:latin typeface="Arial" panose="020B0604020202020204" pitchFamily="34" charset="0"/>
                          <a:cs typeface="Arial" panose="020B0604020202020204" pitchFamily="34" charset="0"/>
                        </a:rPr>
                        <a:t>diuretics,an</a:t>
                      </a:r>
                      <a:r>
                        <a:rPr lang="en-GB" sz="1200" b="1" dirty="0">
                          <a:latin typeface="Arial" panose="020B0604020202020204" pitchFamily="34" charset="0"/>
                          <a:cs typeface="Arial" panose="020B0604020202020204" pitchFamily="34" charset="0"/>
                        </a:rPr>
                        <a:t> inappropriately high urine osmolality compared to the serum </a:t>
                      </a:r>
                      <a:r>
                        <a:rPr lang="en-GB" sz="1200" b="1" dirty="0" err="1">
                          <a:latin typeface="Arial" panose="020B0604020202020204" pitchFamily="34" charset="0"/>
                          <a:cs typeface="Arial" panose="020B0604020202020204" pitchFamily="34" charset="0"/>
                        </a:rPr>
                        <a:t>osmolality,exclude</a:t>
                      </a:r>
                      <a:r>
                        <a:rPr lang="en-GB" sz="1200" b="1" dirty="0">
                          <a:latin typeface="Arial" panose="020B0604020202020204" pitchFamily="34" charset="0"/>
                          <a:cs typeface="Arial" panose="020B0604020202020204" pitchFamily="34" charset="0"/>
                        </a:rPr>
                        <a:t> hypothyroidism and adrenal failure</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1165488540"/>
                  </a:ext>
                </a:extLst>
              </a:tr>
              <a:tr h="541864">
                <a:tc>
                  <a:txBody>
                    <a:bodyPr/>
                    <a:lstStyle/>
                    <a:p>
                      <a:r>
                        <a:rPr lang="en-GB" sz="1200" b="1" dirty="0">
                          <a:latin typeface="Arial" panose="020B0604020202020204" pitchFamily="34" charset="0"/>
                          <a:cs typeface="Arial" panose="020B0604020202020204" pitchFamily="34" charset="0"/>
                        </a:rPr>
                        <a:t>Standard textbook-ACB guide</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708153854"/>
                  </a:ext>
                </a:extLst>
              </a:tr>
              <a:tr h="541864">
                <a:tc>
                  <a:txBody>
                    <a:bodyPr/>
                    <a:lstStyle/>
                    <a:p>
                      <a:r>
                        <a:rPr lang="en-GB" sz="1200" b="1" dirty="0">
                          <a:latin typeface="Arial" panose="020B0604020202020204" pitchFamily="34" charset="0"/>
                          <a:cs typeface="Arial" panose="020B0604020202020204" pitchFamily="34" charset="0"/>
                        </a:rPr>
                        <a:t>Local guidelines</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778960830"/>
                  </a:ext>
                </a:extLst>
              </a:tr>
              <a:tr h="541864">
                <a:tc>
                  <a:txBody>
                    <a:bodyPr/>
                    <a:lstStyle/>
                    <a:p>
                      <a:r>
                        <a:rPr lang="en-GB" sz="1200" b="1">
                          <a:latin typeface="Arial" panose="020B0604020202020204" pitchFamily="34" charset="0"/>
                          <a:cs typeface="Arial" panose="020B0604020202020204" pitchFamily="34" charset="0"/>
                        </a:rPr>
                        <a:t>Bartter  </a:t>
                      </a:r>
                      <a:r>
                        <a:rPr lang="en-GB" sz="1200" b="1" dirty="0">
                          <a:latin typeface="Arial" panose="020B0604020202020204" pitchFamily="34" charset="0"/>
                          <a:cs typeface="Arial" panose="020B0604020202020204" pitchFamily="34" charset="0"/>
                        </a:rPr>
                        <a:t>and Schwartz criteria 1967</a:t>
                      </a:r>
                    </a:p>
                  </a:txBody>
                  <a:tcPr/>
                </a:tc>
                <a:tc>
                  <a:txBody>
                    <a:bodyPr/>
                    <a:lstStyle/>
                    <a:p>
                      <a:r>
                        <a:rPr lang="en-GB" sz="1200" b="1"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xmlns="" val="2966752763"/>
                  </a:ext>
                </a:extLst>
              </a:tr>
              <a:tr h="541864">
                <a:tc>
                  <a:txBody>
                    <a:bodyPr/>
                    <a:lstStyle/>
                    <a:p>
                      <a:r>
                        <a:rPr lang="en-GB" sz="1200" b="1" dirty="0">
                          <a:latin typeface="Arial" panose="020B0604020202020204" pitchFamily="34" charset="0"/>
                          <a:cs typeface="Arial" panose="020B0604020202020204" pitchFamily="34" charset="0"/>
                        </a:rPr>
                        <a:t>Diagnosis of exclusion</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311381299"/>
                  </a:ext>
                </a:extLst>
              </a:tr>
              <a:tr h="935271">
                <a:tc>
                  <a:txBody>
                    <a:bodyPr/>
                    <a:lstStyle/>
                    <a:p>
                      <a:r>
                        <a:rPr lang="en-GB" sz="1200" b="1" dirty="0">
                          <a:latin typeface="Arial" panose="020B0604020202020204" pitchFamily="34" charset="0"/>
                          <a:cs typeface="Arial" panose="020B0604020202020204" pitchFamily="34" charset="0"/>
                        </a:rPr>
                        <a:t>Urine osmolality&gt;serum </a:t>
                      </a:r>
                      <a:r>
                        <a:rPr lang="en-GB" sz="1200" b="1" dirty="0" err="1">
                          <a:latin typeface="Arial" panose="020B0604020202020204" pitchFamily="34" charset="0"/>
                          <a:cs typeface="Arial" panose="020B0604020202020204" pitchFamily="34" charset="0"/>
                        </a:rPr>
                        <a:t>osmolality,no</a:t>
                      </a:r>
                      <a:r>
                        <a:rPr lang="en-GB" sz="1200" b="1" dirty="0">
                          <a:latin typeface="Arial" panose="020B0604020202020204" pitchFamily="34" charset="0"/>
                          <a:cs typeface="Arial" panose="020B0604020202020204" pitchFamily="34" charset="0"/>
                        </a:rPr>
                        <a:t> active </a:t>
                      </a:r>
                      <a:r>
                        <a:rPr lang="en-GB" sz="1200" b="1" dirty="0" err="1">
                          <a:latin typeface="Arial" panose="020B0604020202020204" pitchFamily="34" charset="0"/>
                          <a:cs typeface="Arial" panose="020B0604020202020204" pitchFamily="34" charset="0"/>
                        </a:rPr>
                        <a:t>heart,renal</a:t>
                      </a:r>
                      <a:r>
                        <a:rPr lang="en-GB" sz="1200" b="1" dirty="0">
                          <a:latin typeface="Arial" panose="020B0604020202020204" pitchFamily="34" charset="0"/>
                          <a:cs typeface="Arial" panose="020B0604020202020204" pitchFamily="34" charset="0"/>
                        </a:rPr>
                        <a:t> or liver </a:t>
                      </a:r>
                      <a:r>
                        <a:rPr lang="en-GB" sz="1200" b="1" dirty="0" err="1">
                          <a:latin typeface="Arial" panose="020B0604020202020204" pitchFamily="34" charset="0"/>
                          <a:cs typeface="Arial" panose="020B0604020202020204" pitchFamily="34" charset="0"/>
                        </a:rPr>
                        <a:t>failure,exclude</a:t>
                      </a:r>
                      <a:r>
                        <a:rPr lang="en-GB" sz="1200" b="1" dirty="0">
                          <a:latin typeface="Arial" panose="020B0604020202020204" pitchFamily="34" charset="0"/>
                          <a:cs typeface="Arial" panose="020B0604020202020204" pitchFamily="34" charset="0"/>
                        </a:rPr>
                        <a:t> hypothyroidism and Addison’s </a:t>
                      </a:r>
                      <a:r>
                        <a:rPr lang="en-GB" sz="1200" b="1" dirty="0" err="1">
                          <a:latin typeface="Arial" panose="020B0604020202020204" pitchFamily="34" charset="0"/>
                          <a:cs typeface="Arial" panose="020B0604020202020204" pitchFamily="34" charset="0"/>
                        </a:rPr>
                        <a:t>Disease,urine</a:t>
                      </a:r>
                      <a:r>
                        <a:rPr lang="en-GB" sz="1200" b="1" dirty="0">
                          <a:latin typeface="Arial" panose="020B0604020202020204" pitchFamily="34" charset="0"/>
                          <a:cs typeface="Arial" panose="020B0604020202020204" pitchFamily="34" charset="0"/>
                        </a:rPr>
                        <a:t> sodium&gt;30 mmol/l</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809342846"/>
                  </a:ext>
                </a:extLst>
              </a:tr>
              <a:tr h="668051">
                <a:tc>
                  <a:txBody>
                    <a:bodyPr/>
                    <a:lstStyle/>
                    <a:p>
                      <a:r>
                        <a:rPr lang="en-GB" sz="1200" b="1" dirty="0" err="1">
                          <a:latin typeface="Arial" panose="020B0604020202020204" pitchFamily="34" charset="0"/>
                          <a:cs typeface="Arial" panose="020B0604020202020204" pitchFamily="34" charset="0"/>
                        </a:rPr>
                        <a:t>Hyponatraemia,exclusion</a:t>
                      </a:r>
                      <a:r>
                        <a:rPr lang="en-GB" sz="1200" b="1" dirty="0">
                          <a:latin typeface="Arial" panose="020B0604020202020204" pitchFamily="34" charset="0"/>
                          <a:cs typeface="Arial" panose="020B0604020202020204" pitchFamily="34" charset="0"/>
                        </a:rPr>
                        <a:t> of other </a:t>
                      </a:r>
                      <a:r>
                        <a:rPr lang="en-GB" sz="1200" b="1" dirty="0" err="1">
                          <a:latin typeface="Arial" panose="020B0604020202020204" pitchFamily="34" charset="0"/>
                          <a:cs typeface="Arial" panose="020B0604020202020204" pitchFamily="34" charset="0"/>
                        </a:rPr>
                        <a:t>causes,urine</a:t>
                      </a:r>
                      <a:r>
                        <a:rPr lang="en-GB" sz="1200" b="1" dirty="0">
                          <a:latin typeface="Arial" panose="020B0604020202020204" pitchFamily="34" charset="0"/>
                          <a:cs typeface="Arial" panose="020B0604020202020204" pitchFamily="34" charset="0"/>
                        </a:rPr>
                        <a:t> sodium&gt;40 mmol/</a:t>
                      </a:r>
                      <a:r>
                        <a:rPr lang="en-GB" sz="1200" b="1" dirty="0" err="1">
                          <a:latin typeface="Arial" panose="020B0604020202020204" pitchFamily="34" charset="0"/>
                          <a:cs typeface="Arial" panose="020B0604020202020204" pitchFamily="34" charset="0"/>
                        </a:rPr>
                        <a:t>l,urine</a:t>
                      </a:r>
                      <a:r>
                        <a:rPr lang="en-GB" sz="1200" b="1" dirty="0">
                          <a:latin typeface="Arial" panose="020B0604020202020204" pitchFamily="34" charset="0"/>
                          <a:cs typeface="Arial" panose="020B0604020202020204" pitchFamily="34" charset="0"/>
                        </a:rPr>
                        <a:t> osmolality&gt;100 mosm/kg</a:t>
                      </a:r>
                    </a:p>
                  </a:txBody>
                  <a:tcPr/>
                </a:tc>
                <a:tc>
                  <a:txBody>
                    <a:bodyPr/>
                    <a:lstStyle/>
                    <a:p>
                      <a:r>
                        <a:rPr lang="en-GB" sz="12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4141904244"/>
                  </a:ext>
                </a:extLst>
              </a:tr>
            </a:tbl>
          </a:graphicData>
        </a:graphic>
      </p:graphicFrame>
      <p:sp>
        <p:nvSpPr>
          <p:cNvPr id="3" name="TextBox 2">
            <a:extLst>
              <a:ext uri="{FF2B5EF4-FFF2-40B4-BE49-F238E27FC236}">
                <a16:creationId xmlns:a16="http://schemas.microsoft.com/office/drawing/2014/main" xmlns="" id="{735D0433-570E-43C2-88C7-FB5CD6BA099E}"/>
              </a:ext>
            </a:extLst>
          </p:cNvPr>
          <p:cNvSpPr txBox="1"/>
          <p:nvPr/>
        </p:nvSpPr>
        <p:spPr>
          <a:xfrm>
            <a:off x="338328" y="109728"/>
            <a:ext cx="7891904"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15b-The criteria used by those laboratories which had them</a:t>
            </a:r>
          </a:p>
        </p:txBody>
      </p:sp>
    </p:spTree>
    <p:extLst>
      <p:ext uri="{BB962C8B-B14F-4D97-AF65-F5344CB8AC3E}">
        <p14:creationId xmlns:p14="http://schemas.microsoft.com/office/powerpoint/2010/main" val="3149301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RTTER SCHWARTZ SIADH">
            <a:extLst>
              <a:ext uri="{FF2B5EF4-FFF2-40B4-BE49-F238E27FC236}">
                <a16:creationId xmlns:a16="http://schemas.microsoft.com/office/drawing/2014/main" xmlns="" id="{75B5031E-A8A7-4795-B1FC-813E31B6A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985" y="252919"/>
            <a:ext cx="8880000" cy="69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6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47BFEE89-81CD-4775-95D1-F937C1443161}"/>
              </a:ext>
            </a:extLst>
          </p:cNvPr>
          <p:cNvGraphicFramePr>
            <a:graphicFrameLocks/>
          </p:cNvGraphicFramePr>
          <p:nvPr/>
        </p:nvGraphicFramePr>
        <p:xfrm>
          <a:off x="3810000" y="1474470"/>
          <a:ext cx="4572000" cy="39090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04593E5B-7B91-4A62-A9A8-7D07A7CE491A}"/>
              </a:ext>
            </a:extLst>
          </p:cNvPr>
          <p:cNvSpPr txBox="1"/>
          <p:nvPr/>
        </p:nvSpPr>
        <p:spPr>
          <a:xfrm>
            <a:off x="249524" y="36350"/>
            <a:ext cx="9152890" cy="677108"/>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16-Whether </a:t>
            </a:r>
            <a:r>
              <a:rPr lang="en-GB" b="1">
                <a:latin typeface="Arial" panose="020B0604020202020204" pitchFamily="34" charset="0"/>
                <a:cs typeface="Arial" panose="020B0604020202020204" pitchFamily="34" charset="0"/>
              </a:rPr>
              <a:t>the laboratory’s report </a:t>
            </a:r>
            <a:r>
              <a:rPr lang="en-GB" b="1" dirty="0">
                <a:latin typeface="Arial" panose="020B0604020202020204" pitchFamily="34" charset="0"/>
                <a:cs typeface="Arial" panose="020B0604020202020204" pitchFamily="34" charset="0"/>
              </a:rPr>
              <a:t>commented on possible drug causes</a:t>
            </a:r>
          </a:p>
          <a:p>
            <a:r>
              <a:rPr lang="en-GB" b="1" dirty="0">
                <a:latin typeface="Arial" panose="020B0604020202020204" pitchFamily="34" charset="0"/>
                <a:cs typeface="Arial" panose="020B0604020202020204" pitchFamily="34" charset="0"/>
              </a:rPr>
              <a:t>of the hyponatraemia(many drugs are responsible for causing hyponatraemia</a:t>
            </a:r>
            <a:r>
              <a:rPr lang="en-GB" sz="2000" b="1" dirty="0">
                <a:latin typeface="Arial" panose="020B0604020202020204" pitchFamily="34" charset="0"/>
                <a:cs typeface="Arial" panose="020B0604020202020204" pitchFamily="34" charset="0"/>
              </a:rPr>
              <a:t>)</a:t>
            </a:r>
          </a:p>
        </p:txBody>
      </p:sp>
      <p:graphicFrame>
        <p:nvGraphicFramePr>
          <p:cNvPr id="4" name="Chart 3">
            <a:extLst>
              <a:ext uri="{FF2B5EF4-FFF2-40B4-BE49-F238E27FC236}">
                <a16:creationId xmlns:a16="http://schemas.microsoft.com/office/drawing/2014/main" xmlns="" id="{47BFEE89-81CD-4775-95D1-F937C1443161}"/>
              </a:ext>
            </a:extLst>
          </p:cNvPr>
          <p:cNvGraphicFramePr>
            <a:graphicFrameLocks/>
          </p:cNvGraphicFramePr>
          <p:nvPr>
            <p:extLst>
              <p:ext uri="{D42A27DB-BD31-4B8C-83A1-F6EECF244321}">
                <p14:modId xmlns:p14="http://schemas.microsoft.com/office/powerpoint/2010/main" val="4154291633"/>
              </p:ext>
            </p:extLst>
          </p:nvPr>
        </p:nvGraphicFramePr>
        <p:xfrm>
          <a:off x="3989832" y="1005840"/>
          <a:ext cx="4572000" cy="5477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04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4478D873-8241-4FBE-9BA6-BBF20E78724E}"/>
              </a:ext>
            </a:extLst>
          </p:cNvPr>
          <p:cNvGraphicFramePr>
            <a:graphicFrameLocks/>
          </p:cNvGraphicFramePr>
          <p:nvPr>
            <p:extLst>
              <p:ext uri="{D42A27DB-BD31-4B8C-83A1-F6EECF244321}">
                <p14:modId xmlns:p14="http://schemas.microsoft.com/office/powerpoint/2010/main" val="4187927947"/>
              </p:ext>
            </p:extLst>
          </p:nvPr>
        </p:nvGraphicFramePr>
        <p:xfrm>
          <a:off x="3663613" y="2448582"/>
          <a:ext cx="4572000" cy="35114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41DBA2CE-998B-41F5-8784-8F2B818A61B8}"/>
              </a:ext>
            </a:extLst>
          </p:cNvPr>
          <p:cNvSpPr txBox="1"/>
          <p:nvPr/>
        </p:nvSpPr>
        <p:spPr>
          <a:xfrm>
            <a:off x="176619" y="77492"/>
            <a:ext cx="9973221"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17-Whether the laboratories recommended a time after stopping a drug before </a:t>
            </a:r>
          </a:p>
          <a:p>
            <a:r>
              <a:rPr lang="en-GB" b="1" dirty="0">
                <a:latin typeface="Arial" panose="020B0604020202020204" pitchFamily="34" charset="0"/>
                <a:cs typeface="Arial" panose="020B0604020202020204" pitchFamily="34" charset="0"/>
              </a:rPr>
              <a:t>sending a repeat sample if the laboratory report comments on possible drug causes</a:t>
            </a:r>
          </a:p>
        </p:txBody>
      </p:sp>
      <p:sp>
        <p:nvSpPr>
          <p:cNvPr id="4" name="TextBox 3">
            <a:extLst>
              <a:ext uri="{FF2B5EF4-FFF2-40B4-BE49-F238E27FC236}">
                <a16:creationId xmlns:a16="http://schemas.microsoft.com/office/drawing/2014/main" xmlns="" id="{B2CACEE7-E432-4E81-ABA8-7A6C5B93CC94}"/>
              </a:ext>
            </a:extLst>
          </p:cNvPr>
          <p:cNvSpPr txBox="1"/>
          <p:nvPr/>
        </p:nvSpPr>
        <p:spPr>
          <a:xfrm>
            <a:off x="1289304" y="6108192"/>
            <a:ext cx="9020418" cy="646331"/>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Only one of the two laboratories who responded yes mentioned that they did but</a:t>
            </a:r>
          </a:p>
          <a:p>
            <a:r>
              <a:rPr lang="en-GB" b="1" dirty="0">
                <a:latin typeface="Arial" panose="020B0604020202020204" pitchFamily="34" charset="0"/>
                <a:cs typeface="Arial" panose="020B0604020202020204" pitchFamily="34" charset="0"/>
              </a:rPr>
              <a:t>only if they were telephoned</a:t>
            </a:r>
          </a:p>
        </p:txBody>
      </p:sp>
      <p:graphicFrame>
        <p:nvGraphicFramePr>
          <p:cNvPr id="6" name="Chart 5">
            <a:extLst>
              <a:ext uri="{FF2B5EF4-FFF2-40B4-BE49-F238E27FC236}">
                <a16:creationId xmlns:a16="http://schemas.microsoft.com/office/drawing/2014/main" xmlns="" id="{4478D873-8241-4FBE-9BA6-BBF20E78724E}"/>
              </a:ext>
            </a:extLst>
          </p:cNvPr>
          <p:cNvGraphicFramePr>
            <a:graphicFrameLocks/>
          </p:cNvGraphicFramePr>
          <p:nvPr>
            <p:extLst>
              <p:ext uri="{D42A27DB-BD31-4B8C-83A1-F6EECF244321}">
                <p14:modId xmlns:p14="http://schemas.microsoft.com/office/powerpoint/2010/main" val="3229724192"/>
              </p:ext>
            </p:extLst>
          </p:nvPr>
        </p:nvGraphicFramePr>
        <p:xfrm>
          <a:off x="3745909" y="871939"/>
          <a:ext cx="4572000" cy="4965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0915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A7A6AF90-A372-4BBF-B120-2E870BF4BE87}"/>
              </a:ext>
            </a:extLst>
          </p:cNvPr>
          <p:cNvGraphicFramePr>
            <a:graphicFrameLocks/>
          </p:cNvGraphicFramePr>
          <p:nvPr>
            <p:extLst>
              <p:ext uri="{D42A27DB-BD31-4B8C-83A1-F6EECF244321}">
                <p14:modId xmlns:p14="http://schemas.microsoft.com/office/powerpoint/2010/main" val="968677314"/>
              </p:ext>
            </p:extLst>
          </p:nvPr>
        </p:nvGraphicFramePr>
        <p:xfrm>
          <a:off x="3810000" y="1944130"/>
          <a:ext cx="4572000" cy="41189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2A4A0A4C-5738-4576-A7AA-4E2F20FBE63F}"/>
              </a:ext>
            </a:extLst>
          </p:cNvPr>
          <p:cNvSpPr txBox="1"/>
          <p:nvPr/>
        </p:nvSpPr>
        <p:spPr>
          <a:xfrm>
            <a:off x="355133" y="0"/>
            <a:ext cx="11213326" cy="923330"/>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18-Whether the laboratories recommended referring the patient to an endocrinologist if the</a:t>
            </a:r>
          </a:p>
          <a:p>
            <a:r>
              <a:rPr lang="en-GB" b="1" dirty="0">
                <a:latin typeface="Arial" panose="020B0604020202020204" pitchFamily="34" charset="0"/>
                <a:cs typeface="Arial" panose="020B0604020202020204" pitchFamily="34" charset="0"/>
              </a:rPr>
              <a:t> hyponatraemia persists after discontinuation of drug as recommended by the Clinical Knowledge</a:t>
            </a:r>
          </a:p>
          <a:p>
            <a:r>
              <a:rPr lang="en-GB" b="1" dirty="0">
                <a:latin typeface="Arial" panose="020B0604020202020204" pitchFamily="34" charset="0"/>
                <a:cs typeface="Arial" panose="020B0604020202020204" pitchFamily="34" charset="0"/>
              </a:rPr>
              <a:t> Summary issued by NICE in 2015</a:t>
            </a:r>
          </a:p>
        </p:txBody>
      </p:sp>
      <p:graphicFrame>
        <p:nvGraphicFramePr>
          <p:cNvPr id="4" name="Chart 3">
            <a:extLst>
              <a:ext uri="{FF2B5EF4-FFF2-40B4-BE49-F238E27FC236}">
                <a16:creationId xmlns:a16="http://schemas.microsoft.com/office/drawing/2014/main" xmlns="" id="{A7A6AF90-A372-4BBF-B120-2E870BF4BE87}"/>
              </a:ext>
            </a:extLst>
          </p:cNvPr>
          <p:cNvGraphicFramePr>
            <a:graphicFrameLocks/>
          </p:cNvGraphicFramePr>
          <p:nvPr>
            <p:extLst>
              <p:ext uri="{D42A27DB-BD31-4B8C-83A1-F6EECF244321}">
                <p14:modId xmlns:p14="http://schemas.microsoft.com/office/powerpoint/2010/main" val="2540269741"/>
              </p:ext>
            </p:extLst>
          </p:nvPr>
        </p:nvGraphicFramePr>
        <p:xfrm>
          <a:off x="3654552" y="1143000"/>
          <a:ext cx="4572000" cy="5495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9145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938E132B-8EF3-4F0B-AA60-0F47ACE00C65}"/>
              </a:ext>
            </a:extLst>
          </p:cNvPr>
          <p:cNvGraphicFramePr>
            <a:graphicFrameLocks/>
          </p:cNvGraphicFramePr>
          <p:nvPr>
            <p:extLst>
              <p:ext uri="{D42A27DB-BD31-4B8C-83A1-F6EECF244321}">
                <p14:modId xmlns:p14="http://schemas.microsoft.com/office/powerpoint/2010/main" val="3432195050"/>
              </p:ext>
            </p:extLst>
          </p:nvPr>
        </p:nvGraphicFramePr>
        <p:xfrm>
          <a:off x="3810000" y="1705232"/>
          <a:ext cx="4572000" cy="385530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6500503B-3BF9-4570-BA48-0715839CBBFD}"/>
              </a:ext>
            </a:extLst>
          </p:cNvPr>
          <p:cNvSpPr txBox="1"/>
          <p:nvPr/>
        </p:nvSpPr>
        <p:spPr>
          <a:xfrm>
            <a:off x="320040" y="146305"/>
            <a:ext cx="10131552"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19a-Whether,to the best of the laboratory’s  knowledge ,staff in the Trust had</a:t>
            </a:r>
          </a:p>
          <a:p>
            <a:r>
              <a:rPr lang="en-GB" b="1" dirty="0">
                <a:latin typeface="Arial" panose="020B0604020202020204" pitchFamily="34" charset="0"/>
                <a:cs typeface="Arial" panose="020B0604020202020204" pitchFamily="34" charset="0"/>
              </a:rPr>
              <a:t>performed an audit within the last five years on hyponatraemia</a:t>
            </a:r>
          </a:p>
        </p:txBody>
      </p:sp>
      <p:graphicFrame>
        <p:nvGraphicFramePr>
          <p:cNvPr id="5" name="Chart 4">
            <a:extLst>
              <a:ext uri="{FF2B5EF4-FFF2-40B4-BE49-F238E27FC236}">
                <a16:creationId xmlns:a16="http://schemas.microsoft.com/office/drawing/2014/main" xmlns="" id="{938E132B-8EF3-4F0B-AA60-0F47ACE00C65}"/>
              </a:ext>
            </a:extLst>
          </p:cNvPr>
          <p:cNvGraphicFramePr>
            <a:graphicFrameLocks/>
          </p:cNvGraphicFramePr>
          <p:nvPr>
            <p:extLst>
              <p:ext uri="{D42A27DB-BD31-4B8C-83A1-F6EECF244321}">
                <p14:modId xmlns:p14="http://schemas.microsoft.com/office/powerpoint/2010/main" val="926243427"/>
              </p:ext>
            </p:extLst>
          </p:nvPr>
        </p:nvGraphicFramePr>
        <p:xfrm>
          <a:off x="3745992" y="1892808"/>
          <a:ext cx="4572000" cy="5330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xmlns="" id="{82621BF4-C112-4CC1-98FE-047C2ED2B148}"/>
              </a:ext>
            </a:extLst>
          </p:cNvPr>
          <p:cNvGraphicFramePr>
            <a:graphicFrameLocks/>
          </p:cNvGraphicFramePr>
          <p:nvPr>
            <p:extLst>
              <p:ext uri="{D42A27DB-BD31-4B8C-83A1-F6EECF244321}">
                <p14:modId xmlns:p14="http://schemas.microsoft.com/office/powerpoint/2010/main" val="2957096620"/>
              </p:ext>
            </p:extLst>
          </p:nvPr>
        </p:nvGraphicFramePr>
        <p:xfrm>
          <a:off x="3810000" y="1805940"/>
          <a:ext cx="4572000" cy="4494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xmlns="" id="{82621BF4-C112-4CC1-98FE-047C2ED2B148}"/>
              </a:ext>
            </a:extLst>
          </p:cNvPr>
          <p:cNvGraphicFramePr>
            <a:graphicFrameLocks/>
          </p:cNvGraphicFramePr>
          <p:nvPr>
            <p:extLst>
              <p:ext uri="{D42A27DB-BD31-4B8C-83A1-F6EECF244321}">
                <p14:modId xmlns:p14="http://schemas.microsoft.com/office/powerpoint/2010/main" val="822218310"/>
              </p:ext>
            </p:extLst>
          </p:nvPr>
        </p:nvGraphicFramePr>
        <p:xfrm>
          <a:off x="3745992" y="980212"/>
          <a:ext cx="4572000" cy="5704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3797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0188997-4142-499E-AEA4-BC9A73C7A5B1}"/>
              </a:ext>
            </a:extLst>
          </p:cNvPr>
          <p:cNvGraphicFramePr>
            <a:graphicFrameLocks noGrp="1"/>
          </p:cNvGraphicFramePr>
          <p:nvPr>
            <p:extLst>
              <p:ext uri="{D42A27DB-BD31-4B8C-83A1-F6EECF244321}">
                <p14:modId xmlns:p14="http://schemas.microsoft.com/office/powerpoint/2010/main" val="3642134324"/>
              </p:ext>
            </p:extLst>
          </p:nvPr>
        </p:nvGraphicFramePr>
        <p:xfrm>
          <a:off x="1967992" y="1179576"/>
          <a:ext cx="8128000" cy="4450665"/>
        </p:xfrm>
        <a:graphic>
          <a:graphicData uri="http://schemas.openxmlformats.org/drawingml/2006/table">
            <a:tbl>
              <a:tblPr firstRow="1" bandRow="1">
                <a:tableStyleId>{5C22544A-7EE6-4342-B048-85BDC9FD1C3A}</a:tableStyleId>
              </a:tblPr>
              <a:tblGrid>
                <a:gridCol w="4076192">
                  <a:extLst>
                    <a:ext uri="{9D8B030D-6E8A-4147-A177-3AD203B41FA5}">
                      <a16:colId xmlns:a16="http://schemas.microsoft.com/office/drawing/2014/main" xmlns="" val="1208318904"/>
                    </a:ext>
                  </a:extLst>
                </a:gridCol>
                <a:gridCol w="4051808">
                  <a:extLst>
                    <a:ext uri="{9D8B030D-6E8A-4147-A177-3AD203B41FA5}">
                      <a16:colId xmlns:a16="http://schemas.microsoft.com/office/drawing/2014/main" xmlns="" val="1479698045"/>
                    </a:ext>
                  </a:extLst>
                </a:gridCol>
              </a:tblGrid>
              <a:tr h="787030">
                <a:tc>
                  <a:txBody>
                    <a:bodyPr/>
                    <a:lstStyle/>
                    <a:p>
                      <a:r>
                        <a:rPr lang="en-GB" sz="1800" b="1" dirty="0">
                          <a:latin typeface="Arial" panose="020B0604020202020204" pitchFamily="34" charset="0"/>
                          <a:cs typeface="Arial" panose="020B0604020202020204" pitchFamily="34" charset="0"/>
                        </a:rPr>
                        <a:t>Specialities which carried out the audit</a:t>
                      </a:r>
                    </a:p>
                  </a:txBody>
                  <a:tcPr/>
                </a:tc>
                <a:tc>
                  <a:txBody>
                    <a:bodyPr/>
                    <a:lstStyle/>
                    <a:p>
                      <a:r>
                        <a:rPr lang="en-GB" sz="1800" dirty="0">
                          <a:latin typeface="Arial" panose="020B0604020202020204" pitchFamily="34" charset="0"/>
                          <a:cs typeface="Arial" panose="020B0604020202020204" pitchFamily="34" charset="0"/>
                        </a:rPr>
                        <a:t>Number</a:t>
                      </a:r>
                    </a:p>
                  </a:txBody>
                  <a:tcPr/>
                </a:tc>
                <a:extLst>
                  <a:ext uri="{0D108BD9-81ED-4DB2-BD59-A6C34878D82A}">
                    <a16:rowId xmlns:a16="http://schemas.microsoft.com/office/drawing/2014/main" xmlns="" val="3568428194"/>
                  </a:ext>
                </a:extLst>
              </a:tr>
              <a:tr h="787030">
                <a:tc>
                  <a:txBody>
                    <a:bodyPr/>
                    <a:lstStyle/>
                    <a:p>
                      <a:r>
                        <a:rPr lang="en-GB" sz="1600" b="1" dirty="0">
                          <a:latin typeface="Arial" panose="020B0604020202020204" pitchFamily="34" charset="0"/>
                          <a:cs typeface="Arial" panose="020B0604020202020204" pitchFamily="34" charset="0"/>
                        </a:rPr>
                        <a:t>Endocrinology with Biochemistry</a:t>
                      </a:r>
                    </a:p>
                  </a:txBody>
                  <a:tcPr/>
                </a:tc>
                <a:tc>
                  <a:txBody>
                    <a:bodyPr/>
                    <a:lstStyle/>
                    <a:p>
                      <a:r>
                        <a:rPr lang="en-GB" sz="1600" b="1"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xmlns="" val="2263859677"/>
                  </a:ext>
                </a:extLst>
              </a:tr>
              <a:tr h="787030">
                <a:tc>
                  <a:txBody>
                    <a:bodyPr/>
                    <a:lstStyle/>
                    <a:p>
                      <a:r>
                        <a:rPr lang="en-GB" sz="1600" b="1" dirty="0">
                          <a:latin typeface="Arial" panose="020B0604020202020204" pitchFamily="34" charset="0"/>
                          <a:cs typeface="Arial" panose="020B0604020202020204" pitchFamily="34" charset="0"/>
                        </a:rPr>
                        <a:t>Renal with Biochemistry</a:t>
                      </a:r>
                    </a:p>
                  </a:txBody>
                  <a:tcPr/>
                </a:tc>
                <a:tc>
                  <a:txBody>
                    <a:bodyPr/>
                    <a:lstStyle/>
                    <a:p>
                      <a:r>
                        <a:rPr lang="en-GB" sz="16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2480394816"/>
                  </a:ext>
                </a:extLst>
              </a:tr>
              <a:tr h="702260">
                <a:tc>
                  <a:txBody>
                    <a:bodyPr/>
                    <a:lstStyle/>
                    <a:p>
                      <a:r>
                        <a:rPr lang="en-GB" sz="1600" b="1" dirty="0">
                          <a:latin typeface="Arial" panose="020B0604020202020204" pitchFamily="34" charset="0"/>
                          <a:cs typeface="Arial" panose="020B0604020202020204" pitchFamily="34" charset="0"/>
                        </a:rPr>
                        <a:t>Chemical Pathologist</a:t>
                      </a:r>
                    </a:p>
                  </a:txBody>
                  <a:tcPr/>
                </a:tc>
                <a:tc>
                  <a:txBody>
                    <a:bodyPr/>
                    <a:lstStyle/>
                    <a:p>
                      <a:r>
                        <a:rPr lang="en-GB" sz="16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010266326"/>
                  </a:ext>
                </a:extLst>
              </a:tr>
              <a:tr h="1387315">
                <a:tc>
                  <a:txBody>
                    <a:bodyPr/>
                    <a:lstStyle/>
                    <a:p>
                      <a:r>
                        <a:rPr lang="en-GB" sz="1600" b="1" dirty="0">
                          <a:latin typeface="Arial" panose="020B0604020202020204" pitchFamily="34" charset="0"/>
                          <a:cs typeface="Arial" panose="020B0604020202020204" pitchFamily="34" charset="0"/>
                        </a:rPr>
                        <a:t>FY1</a:t>
                      </a:r>
                    </a:p>
                  </a:txBody>
                  <a:tcPr/>
                </a:tc>
                <a:tc>
                  <a:txBody>
                    <a:bodyPr/>
                    <a:lstStyle/>
                    <a:p>
                      <a:r>
                        <a:rPr lang="en-GB" sz="1600" b="1"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896434086"/>
                  </a:ext>
                </a:extLst>
              </a:tr>
            </a:tbl>
          </a:graphicData>
        </a:graphic>
      </p:graphicFrame>
      <p:sp>
        <p:nvSpPr>
          <p:cNvPr id="3" name="TextBox 2">
            <a:extLst>
              <a:ext uri="{FF2B5EF4-FFF2-40B4-BE49-F238E27FC236}">
                <a16:creationId xmlns:a16="http://schemas.microsoft.com/office/drawing/2014/main" xmlns="" id="{AB6EDDE3-8934-4AF9-9032-FB1FEC04B2AA}"/>
              </a:ext>
            </a:extLst>
          </p:cNvPr>
          <p:cNvSpPr txBox="1"/>
          <p:nvPr/>
        </p:nvSpPr>
        <p:spPr>
          <a:xfrm>
            <a:off x="393192" y="173736"/>
            <a:ext cx="786384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19b-The specialties who performed the audit</a:t>
            </a:r>
          </a:p>
        </p:txBody>
      </p:sp>
      <p:sp>
        <p:nvSpPr>
          <p:cNvPr id="6" name="TextBox 5">
            <a:extLst>
              <a:ext uri="{FF2B5EF4-FFF2-40B4-BE49-F238E27FC236}">
                <a16:creationId xmlns:a16="http://schemas.microsoft.com/office/drawing/2014/main" xmlns="" id="{31AB4E9C-1609-4981-998E-05580326BA98}"/>
              </a:ext>
            </a:extLst>
          </p:cNvPr>
          <p:cNvSpPr txBox="1"/>
          <p:nvPr/>
        </p:nvSpPr>
        <p:spPr>
          <a:xfrm>
            <a:off x="868680" y="5630244"/>
            <a:ext cx="7879080"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In all </a:t>
            </a:r>
            <a:r>
              <a:rPr lang="en-GB" b="1" dirty="0" err="1">
                <a:latin typeface="Arial" panose="020B0604020202020204" pitchFamily="34" charset="0"/>
                <a:cs typeface="Arial" panose="020B0604020202020204" pitchFamily="34" charset="0"/>
              </a:rPr>
              <a:t>cases,the</a:t>
            </a:r>
            <a:r>
              <a:rPr lang="en-GB" b="1" dirty="0">
                <a:latin typeface="Arial" panose="020B0604020202020204" pitchFamily="34" charset="0"/>
                <a:cs typeface="Arial" panose="020B0604020202020204" pitchFamily="34" charset="0"/>
              </a:rPr>
              <a:t> involvement of Biochemistry was the provision of data</a:t>
            </a:r>
          </a:p>
        </p:txBody>
      </p:sp>
    </p:spTree>
    <p:extLst>
      <p:ext uri="{BB962C8B-B14F-4D97-AF65-F5344CB8AC3E}">
        <p14:creationId xmlns:p14="http://schemas.microsoft.com/office/powerpoint/2010/main" val="1584802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6E1C57B5-E586-411D-8890-12EC680A382C}"/>
              </a:ext>
            </a:extLst>
          </p:cNvPr>
          <p:cNvGraphicFramePr>
            <a:graphicFrameLocks/>
          </p:cNvGraphicFramePr>
          <p:nvPr>
            <p:extLst>
              <p:ext uri="{D42A27DB-BD31-4B8C-83A1-F6EECF244321}">
                <p14:modId xmlns:p14="http://schemas.microsoft.com/office/powerpoint/2010/main" val="828711715"/>
              </p:ext>
            </p:extLst>
          </p:nvPr>
        </p:nvGraphicFramePr>
        <p:xfrm>
          <a:off x="3736848" y="2306924"/>
          <a:ext cx="4572000" cy="42095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3AC2FD1C-12BE-449D-B2A9-6F9B40093083}"/>
              </a:ext>
            </a:extLst>
          </p:cNvPr>
          <p:cNvSpPr txBox="1"/>
          <p:nvPr/>
        </p:nvSpPr>
        <p:spPr>
          <a:xfrm>
            <a:off x="298127" y="18417"/>
            <a:ext cx="966883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20-Whether,to the best of the laboratory’s knowledge, the Trust </a:t>
            </a:r>
            <a:r>
              <a:rPr lang="en-GB" b="1">
                <a:latin typeface="Arial" panose="020B0604020202020204" pitchFamily="34" charset="0"/>
                <a:cs typeface="Arial" panose="020B0604020202020204" pitchFamily="34" charset="0"/>
              </a:rPr>
              <a:t>had a</a:t>
            </a: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guideline for the investigation and management of hyponatraemia in secondary care</a:t>
            </a:r>
          </a:p>
        </p:txBody>
      </p:sp>
      <p:graphicFrame>
        <p:nvGraphicFramePr>
          <p:cNvPr id="5" name="Chart 4">
            <a:extLst>
              <a:ext uri="{FF2B5EF4-FFF2-40B4-BE49-F238E27FC236}">
                <a16:creationId xmlns:a16="http://schemas.microsoft.com/office/drawing/2014/main" xmlns="" id="{6E1C57B5-E586-411D-8890-12EC680A382C}"/>
              </a:ext>
            </a:extLst>
          </p:cNvPr>
          <p:cNvGraphicFramePr>
            <a:graphicFrameLocks/>
          </p:cNvGraphicFramePr>
          <p:nvPr>
            <p:extLst>
              <p:ext uri="{D42A27DB-BD31-4B8C-83A1-F6EECF244321}">
                <p14:modId xmlns:p14="http://schemas.microsoft.com/office/powerpoint/2010/main" val="3315337201"/>
              </p:ext>
            </p:extLst>
          </p:nvPr>
        </p:nvGraphicFramePr>
        <p:xfrm>
          <a:off x="3810000" y="996696"/>
          <a:ext cx="4572000" cy="5687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6734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26639F1A-4700-464F-8FCA-EEF50F1076E2}"/>
              </a:ext>
            </a:extLst>
          </p:cNvPr>
          <p:cNvGraphicFramePr>
            <a:graphicFrameLocks/>
          </p:cNvGraphicFramePr>
          <p:nvPr>
            <p:extLst>
              <p:ext uri="{D42A27DB-BD31-4B8C-83A1-F6EECF244321}">
                <p14:modId xmlns:p14="http://schemas.microsoft.com/office/powerpoint/2010/main" val="3825662618"/>
              </p:ext>
            </p:extLst>
          </p:nvPr>
        </p:nvGraphicFramePr>
        <p:xfrm>
          <a:off x="3709416" y="1929384"/>
          <a:ext cx="4572000" cy="46360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6EE0D8E5-651D-47CA-A4E7-1E6F89A27F76}"/>
              </a:ext>
            </a:extLst>
          </p:cNvPr>
          <p:cNvSpPr txBox="1"/>
          <p:nvPr/>
        </p:nvSpPr>
        <p:spPr>
          <a:xfrm>
            <a:off x="283464" y="182880"/>
            <a:ext cx="10761907"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21-Whether biochemistry was involved in the preparation of the guideline</a:t>
            </a:r>
          </a:p>
        </p:txBody>
      </p:sp>
      <p:graphicFrame>
        <p:nvGraphicFramePr>
          <p:cNvPr id="4" name="Chart 3">
            <a:extLst>
              <a:ext uri="{FF2B5EF4-FFF2-40B4-BE49-F238E27FC236}">
                <a16:creationId xmlns:a16="http://schemas.microsoft.com/office/drawing/2014/main" xmlns="" id="{26639F1A-4700-464F-8FCA-EEF50F1076E2}"/>
              </a:ext>
            </a:extLst>
          </p:cNvPr>
          <p:cNvGraphicFramePr>
            <a:graphicFrameLocks/>
          </p:cNvGraphicFramePr>
          <p:nvPr>
            <p:extLst>
              <p:ext uri="{D42A27DB-BD31-4B8C-83A1-F6EECF244321}">
                <p14:modId xmlns:p14="http://schemas.microsoft.com/office/powerpoint/2010/main" val="2135592125"/>
              </p:ext>
            </p:extLst>
          </p:nvPr>
        </p:nvGraphicFramePr>
        <p:xfrm>
          <a:off x="3617976" y="850392"/>
          <a:ext cx="4572000" cy="6108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0065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160FB2FA-6023-4A93-8803-D57172DB7BF3}"/>
              </a:ext>
            </a:extLst>
          </p:cNvPr>
          <p:cNvGraphicFramePr>
            <a:graphicFrameLocks/>
          </p:cNvGraphicFramePr>
          <p:nvPr>
            <p:extLst>
              <p:ext uri="{D42A27DB-BD31-4B8C-83A1-F6EECF244321}">
                <p14:modId xmlns:p14="http://schemas.microsoft.com/office/powerpoint/2010/main" val="85460404"/>
              </p:ext>
            </p:extLst>
          </p:nvPr>
        </p:nvGraphicFramePr>
        <p:xfrm>
          <a:off x="3842950" y="1587947"/>
          <a:ext cx="4572000" cy="41785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16608D5E-DF34-41EA-AED3-74C6AB7F5066}"/>
              </a:ext>
            </a:extLst>
          </p:cNvPr>
          <p:cNvSpPr txBox="1"/>
          <p:nvPr/>
        </p:nvSpPr>
        <p:spPr>
          <a:xfrm>
            <a:off x="426638" y="0"/>
            <a:ext cx="9174562" cy="954107"/>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Question 22-How often biochemistry staff visited the ward to give advice on the</a:t>
            </a:r>
          </a:p>
          <a:p>
            <a:r>
              <a:rPr lang="en-GB" b="1" dirty="0">
                <a:latin typeface="Arial" panose="020B0604020202020204" pitchFamily="34" charset="0"/>
                <a:cs typeface="Arial" panose="020B0604020202020204" pitchFamily="34" charset="0"/>
              </a:rPr>
              <a:t>investigation and management of hyponatraemia(ie:not part of, for example, a</a:t>
            </a:r>
          </a:p>
          <a:p>
            <a:r>
              <a:rPr lang="en-GB" b="1" dirty="0">
                <a:latin typeface="Arial" panose="020B0604020202020204" pitchFamily="34" charset="0"/>
                <a:cs typeface="Arial" panose="020B0604020202020204" pitchFamily="34" charset="0"/>
              </a:rPr>
              <a:t>nutrition ward round</a:t>
            </a:r>
            <a:r>
              <a:rPr lang="en-GB" sz="2000" b="1" dirty="0">
                <a:latin typeface="Arial" panose="020B0604020202020204" pitchFamily="34" charset="0"/>
                <a:cs typeface="Arial" panose="020B0604020202020204" pitchFamily="34" charset="0"/>
              </a:rPr>
              <a:t>)</a:t>
            </a:r>
          </a:p>
        </p:txBody>
      </p:sp>
      <p:graphicFrame>
        <p:nvGraphicFramePr>
          <p:cNvPr id="5" name="Chart 4">
            <a:extLst>
              <a:ext uri="{FF2B5EF4-FFF2-40B4-BE49-F238E27FC236}">
                <a16:creationId xmlns:a16="http://schemas.microsoft.com/office/drawing/2014/main" xmlns="" id="{160FB2FA-6023-4A93-8803-D57172DB7BF3}"/>
              </a:ext>
            </a:extLst>
          </p:cNvPr>
          <p:cNvGraphicFramePr>
            <a:graphicFrameLocks/>
          </p:cNvGraphicFramePr>
          <p:nvPr>
            <p:extLst>
              <p:ext uri="{D42A27DB-BD31-4B8C-83A1-F6EECF244321}">
                <p14:modId xmlns:p14="http://schemas.microsoft.com/office/powerpoint/2010/main" val="753447615"/>
              </p:ext>
            </p:extLst>
          </p:nvPr>
        </p:nvGraphicFramePr>
        <p:xfrm>
          <a:off x="3842950" y="1072979"/>
          <a:ext cx="4572000" cy="5538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092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cidence of hyponatremia">
            <a:extLst>
              <a:ext uri="{FF2B5EF4-FFF2-40B4-BE49-F238E27FC236}">
                <a16:creationId xmlns:a16="http://schemas.microsoft.com/office/drawing/2014/main" xmlns="" id="{4AF1FFD2-08A9-40FF-ABA9-790F98008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094"/>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72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xmlns="" id="{4ED56558-3AD9-4612-BB21-94BBA3BBC0C9}"/>
              </a:ext>
            </a:extLst>
          </p:cNvPr>
          <p:cNvGraphicFramePr>
            <a:graphicFrameLocks/>
          </p:cNvGraphicFramePr>
          <p:nvPr>
            <p:extLst>
              <p:ext uri="{D42A27DB-BD31-4B8C-83A1-F6EECF244321}">
                <p14:modId xmlns:p14="http://schemas.microsoft.com/office/powerpoint/2010/main" val="1587830618"/>
              </p:ext>
            </p:extLst>
          </p:nvPr>
        </p:nvGraphicFramePr>
        <p:xfrm>
          <a:off x="3810000" y="777240"/>
          <a:ext cx="4572000" cy="576986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5EEAFAB3-EAC8-4101-ACD4-A884FAA1D1D3}"/>
              </a:ext>
            </a:extLst>
          </p:cNvPr>
          <p:cNvSpPr txBox="1"/>
          <p:nvPr/>
        </p:nvSpPr>
        <p:spPr>
          <a:xfrm>
            <a:off x="394498" y="0"/>
            <a:ext cx="11899411" cy="923330"/>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Question 23-Whether the laboratories gave advice on the treatment for severe hyponatraemia(&lt;120 mmol/l)</a:t>
            </a:r>
          </a:p>
          <a:p>
            <a:r>
              <a:rPr lang="en-GB" b="1" dirty="0">
                <a:latin typeface="Arial" panose="020B0604020202020204" pitchFamily="34" charset="0"/>
                <a:cs typeface="Arial" panose="020B0604020202020204" pitchFamily="34" charset="0"/>
              </a:rPr>
              <a:t>such as fluid restriction or the use of normal or hypertonic saline</a:t>
            </a: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720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5ED3ED-8068-4AF6-9B98-C40F0D9F7B06}"/>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Additional comments</a:t>
            </a:r>
          </a:p>
        </p:txBody>
      </p:sp>
      <p:sp>
        <p:nvSpPr>
          <p:cNvPr id="3" name="Content Placeholder 2">
            <a:extLst>
              <a:ext uri="{FF2B5EF4-FFF2-40B4-BE49-F238E27FC236}">
                <a16:creationId xmlns:a16="http://schemas.microsoft.com/office/drawing/2014/main" xmlns="" id="{99F21535-49FF-4090-899D-5E0EBBFA9B79}"/>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Several respondents mentioned the difficulty in collecting the data requested, highlighting  the lack of staff  resources, lack of time or both or that their software did not enable the filtering of data for patient age and gender.</a:t>
            </a:r>
          </a:p>
          <a:p>
            <a:r>
              <a:rPr lang="en-GB" sz="2000" dirty="0">
                <a:latin typeface="Arial" panose="020B0604020202020204" pitchFamily="34" charset="0"/>
                <a:cs typeface="Arial" panose="020B0604020202020204" pitchFamily="34" charset="0"/>
              </a:rPr>
              <a:t>One respondent mentioned that they did not collect data for speciality location.</a:t>
            </a:r>
          </a:p>
          <a:p>
            <a:r>
              <a:rPr lang="en-GB" sz="2000" dirty="0">
                <a:latin typeface="Arial" panose="020B0604020202020204" pitchFamily="34" charset="0"/>
                <a:cs typeface="Arial" panose="020B0604020202020204" pitchFamily="34" charset="0"/>
              </a:rPr>
              <a:t>One respondent mentioned that a protocol for the investigation and management of hyponatraemia was jointly written by endocrinology and biochemistry and uploaded on the intranet to provide guidance to all clinicians.</a:t>
            </a:r>
          </a:p>
          <a:p>
            <a:r>
              <a:rPr lang="en-GB" sz="2000">
                <a:latin typeface="Arial" panose="020B0604020202020204" pitchFamily="34" charset="0"/>
                <a:cs typeface="Arial" panose="020B0604020202020204" pitchFamily="34" charset="0"/>
              </a:rPr>
              <a:t>One respondent  </a:t>
            </a:r>
            <a:r>
              <a:rPr lang="en-GB" sz="2000" dirty="0">
                <a:latin typeface="Arial" panose="020B0604020202020204" pitchFamily="34" charset="0"/>
                <a:cs typeface="Arial" panose="020B0604020202020204" pitchFamily="34" charset="0"/>
              </a:rPr>
              <a:t>mentioned that they had developed local guidelines and refer to these when discussing causes and investigation of hyponatraemia.</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420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1500A-090B-4488-BDF4-5738B1246E30}"/>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Summary of the main findings-1</a:t>
            </a:r>
          </a:p>
        </p:txBody>
      </p:sp>
      <p:sp>
        <p:nvSpPr>
          <p:cNvPr id="3" name="Content Placeholder 2">
            <a:extLst>
              <a:ext uri="{FF2B5EF4-FFF2-40B4-BE49-F238E27FC236}">
                <a16:creationId xmlns:a16="http://schemas.microsoft.com/office/drawing/2014/main" xmlns="" id="{A888ABB7-0EA9-460F-8E15-26DFBD4482BC}"/>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The majority of laboratories quoted a reference range for sodium of 133 to 146 mmol/l.</a:t>
            </a:r>
          </a:p>
          <a:p>
            <a:r>
              <a:rPr lang="en-GB" sz="2000" dirty="0">
                <a:latin typeface="Arial" panose="020B0604020202020204" pitchFamily="34" charset="0"/>
                <a:cs typeface="Arial" panose="020B0604020202020204" pitchFamily="34" charset="0"/>
              </a:rPr>
              <a:t>The majority of laboratories did not have a definition for hyponatraemia.</a:t>
            </a:r>
          </a:p>
          <a:p>
            <a:r>
              <a:rPr lang="en-GB" sz="2000" dirty="0">
                <a:latin typeface="Arial" panose="020B0604020202020204" pitchFamily="34" charset="0"/>
                <a:cs typeface="Arial" panose="020B0604020202020204" pitchFamily="34" charset="0"/>
              </a:rPr>
              <a:t>There was some variation as to how laboratories defined hyponatraemia.</a:t>
            </a:r>
          </a:p>
          <a:p>
            <a:r>
              <a:rPr lang="en-GB" sz="2000" dirty="0">
                <a:latin typeface="Arial" panose="020B0604020202020204" pitchFamily="34" charset="0"/>
                <a:cs typeface="Arial" panose="020B0604020202020204" pitchFamily="34" charset="0"/>
              </a:rPr>
              <a:t>Most patients had a reference serum or plasma sodium above 135 mmol/l with the lowest number with a level below 120 mmol/l.</a:t>
            </a:r>
          </a:p>
          <a:p>
            <a:r>
              <a:rPr lang="en-GB" sz="2000" dirty="0">
                <a:latin typeface="Arial" panose="020B0604020202020204" pitchFamily="34" charset="0"/>
                <a:cs typeface="Arial" panose="020B0604020202020204" pitchFamily="34" charset="0"/>
              </a:rPr>
              <a:t>Most patients with a reference serum or plasma sodium below 135 mmol/l were aged between 51 and 75 years.</a:t>
            </a:r>
          </a:p>
          <a:p>
            <a:r>
              <a:rPr lang="en-GB" sz="2000" dirty="0">
                <a:latin typeface="Arial" panose="020B0604020202020204" pitchFamily="34" charset="0"/>
                <a:cs typeface="Arial" panose="020B0604020202020204" pitchFamily="34" charset="0"/>
              </a:rPr>
              <a:t>More females than males had a reference serum or plasma sodium below 135 mmol/l.</a:t>
            </a:r>
          </a:p>
          <a:p>
            <a:r>
              <a:rPr lang="en-GB" sz="2000" dirty="0">
                <a:latin typeface="Arial" panose="020B0604020202020204" pitchFamily="34" charset="0"/>
                <a:cs typeface="Arial" panose="020B0604020202020204" pitchFamily="34" charset="0"/>
              </a:rPr>
              <a:t>Most of the reference serum or plasma sodiums below 135 mmol/l came from Accident and Emergency but there was variation regarding other sources, most probably the speciality within the different Trusts </a:t>
            </a:r>
            <a:r>
              <a:rPr lang="en-GB" sz="2000" dirty="0" err="1">
                <a:latin typeface="Arial" panose="020B0604020202020204" pitchFamily="34" charset="0"/>
                <a:cs typeface="Arial" panose="020B0604020202020204" pitchFamily="34" charset="0"/>
              </a:rPr>
              <a:t>eg:if</a:t>
            </a:r>
            <a:r>
              <a:rPr lang="en-GB" sz="2000" dirty="0">
                <a:latin typeface="Arial" panose="020B0604020202020204" pitchFamily="34" charset="0"/>
                <a:cs typeface="Arial" panose="020B0604020202020204" pitchFamily="34" charset="0"/>
              </a:rPr>
              <a:t> there was a greater number of oncology patients.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528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6D5F7-69F1-48D6-8B8A-616E14B97226}"/>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Summary of the main findings-2</a:t>
            </a:r>
          </a:p>
        </p:txBody>
      </p:sp>
      <p:sp>
        <p:nvSpPr>
          <p:cNvPr id="3" name="Content Placeholder 2">
            <a:extLst>
              <a:ext uri="{FF2B5EF4-FFF2-40B4-BE49-F238E27FC236}">
                <a16:creationId xmlns:a16="http://schemas.microsoft.com/office/drawing/2014/main" xmlns="" id="{544B0C7E-AC28-4EFC-9E2A-F2633C4E1B42}"/>
              </a:ext>
            </a:extLst>
          </p:cNvPr>
          <p:cNvSpPr>
            <a:spLocks noGrp="1"/>
          </p:cNvSpPr>
          <p:nvPr>
            <p:ph idx="1"/>
          </p:nvPr>
        </p:nvSpPr>
        <p:spPr/>
        <p:txBody>
          <a:bodyPr>
            <a:normAutofit lnSpcReduction="10000"/>
          </a:bodyPr>
          <a:lstStyle/>
          <a:p>
            <a:r>
              <a:rPr lang="en-GB" sz="2000" dirty="0">
                <a:latin typeface="Arial" panose="020B0604020202020204" pitchFamily="34" charset="0"/>
                <a:cs typeface="Arial" panose="020B0604020202020204" pitchFamily="34" charset="0"/>
              </a:rPr>
              <a:t>The majority of laboratories had a low critical limit below which the serum or plasma sodium was telephoned with no difference between adults and children with the most quoted figure being 120 mmol//l derived from the Royal College of Pathology Out of Hours guideline.</a:t>
            </a:r>
          </a:p>
          <a:p>
            <a:r>
              <a:rPr lang="en-GB" sz="2000" dirty="0">
                <a:latin typeface="Arial" panose="020B0604020202020204" pitchFamily="34" charset="0"/>
                <a:cs typeface="Arial" panose="020B0604020202020204" pitchFamily="34" charset="0"/>
              </a:rPr>
              <a:t>The majority of laboratories did not reflex and/or reflex test for proteins and/or lipids in order to exclude possible pseudohyponatraemia as a cause of the hyponatremia.</a:t>
            </a:r>
          </a:p>
          <a:p>
            <a:r>
              <a:rPr lang="en-GB" sz="2000" dirty="0">
                <a:latin typeface="Arial" panose="020B0604020202020204" pitchFamily="34" charset="0"/>
                <a:cs typeface="Arial" panose="020B0604020202020204" pitchFamily="34" charset="0"/>
              </a:rPr>
              <a:t>With regard to additional biochemistry tests to determine the possible cause of the hyponatraemia, the majority of laboratories left this to the discretion of the requestor.</a:t>
            </a:r>
          </a:p>
          <a:p>
            <a:r>
              <a:rPr lang="en-GB" sz="2000" dirty="0">
                <a:latin typeface="Arial" panose="020B0604020202020204" pitchFamily="34" charset="0"/>
                <a:cs typeface="Arial" panose="020B0604020202020204" pitchFamily="34" charset="0"/>
              </a:rPr>
              <a:t>The majority of laboratories did not have criteria for defining the syndrome of inappropriate diuresis(SIADH).</a:t>
            </a:r>
          </a:p>
          <a:p>
            <a:r>
              <a:rPr lang="en-GB" sz="2000" dirty="0">
                <a:latin typeface="Arial" panose="020B0604020202020204" pitchFamily="34" charset="0"/>
                <a:cs typeface="Arial" panose="020B0604020202020204" pitchFamily="34" charset="0"/>
              </a:rPr>
              <a:t>The majority of laboratories did not mention the possibility of drugs causing the hyponatraemia on their laboratory report.</a:t>
            </a:r>
          </a:p>
          <a:p>
            <a:r>
              <a:rPr lang="en-GB" sz="2000" dirty="0">
                <a:latin typeface="Arial" panose="020B0604020202020204" pitchFamily="34" charset="0"/>
                <a:cs typeface="Arial" panose="020B0604020202020204" pitchFamily="34" charset="0"/>
              </a:rPr>
              <a:t>Few laboratories were aware of their Trust having performed an audit on hyponatraemia in the past five years and in those that had, biochemistry had provided the data.</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3714680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163BC-DE9D-4117-A3CE-793F00CC0E08}"/>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Summary of the main findings-3</a:t>
            </a:r>
          </a:p>
        </p:txBody>
      </p:sp>
      <p:sp>
        <p:nvSpPr>
          <p:cNvPr id="3" name="Content Placeholder 2">
            <a:extLst>
              <a:ext uri="{FF2B5EF4-FFF2-40B4-BE49-F238E27FC236}">
                <a16:creationId xmlns:a16="http://schemas.microsoft.com/office/drawing/2014/main" xmlns="" id="{60204E3F-9C86-463C-94E5-B54FA5F6AFA2}"/>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The majority of the Trusts appeared to have a guideline for the investigation and management of hyponatraemia in secondary care but in the majority of cases, biochemistry had no involvement in its preparation.</a:t>
            </a:r>
          </a:p>
          <a:p>
            <a:r>
              <a:rPr lang="en-GB" sz="2000" dirty="0">
                <a:latin typeface="Arial" panose="020B0604020202020204" pitchFamily="34" charset="0"/>
                <a:cs typeface="Arial" panose="020B0604020202020204" pitchFamily="34" charset="0"/>
              </a:rPr>
              <a:t>Biochemistry staff rarely or never visited the wards to give advice on the investigation and management of hyponatraemia or the treatment of severe hyponatraemia.</a:t>
            </a:r>
          </a:p>
        </p:txBody>
      </p:sp>
    </p:spTree>
    <p:extLst>
      <p:ext uri="{BB962C8B-B14F-4D97-AF65-F5344CB8AC3E}">
        <p14:creationId xmlns:p14="http://schemas.microsoft.com/office/powerpoint/2010/main" val="1383338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439341F-A49F-4579-A77A-9799F41F89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864361" y="50730"/>
            <a:ext cx="5873379" cy="6858000"/>
          </a:xfrm>
          <a:prstGeom prst="rect">
            <a:avLst/>
          </a:prstGeom>
        </p:spPr>
      </p:pic>
      <p:sp>
        <p:nvSpPr>
          <p:cNvPr id="4" name="TextBox 3">
            <a:extLst>
              <a:ext uri="{FF2B5EF4-FFF2-40B4-BE49-F238E27FC236}">
                <a16:creationId xmlns:a16="http://schemas.microsoft.com/office/drawing/2014/main" xmlns="" id="{68754CF6-C3FA-408E-876E-7B1C862AA4CF}"/>
              </a:ext>
            </a:extLst>
          </p:cNvPr>
          <p:cNvSpPr txBox="1"/>
          <p:nvPr/>
        </p:nvSpPr>
        <p:spPr>
          <a:xfrm>
            <a:off x="6984460" y="1624519"/>
            <a:ext cx="4872297" cy="163121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Clinical Knowledge</a:t>
            </a:r>
          </a:p>
          <a:p>
            <a:r>
              <a:rPr lang="en-GB" sz="2000" b="1" dirty="0">
                <a:latin typeface="Arial" panose="020B0604020202020204" pitchFamily="34" charset="0"/>
                <a:cs typeface="Arial" panose="020B0604020202020204" pitchFamily="34" charset="0"/>
              </a:rPr>
              <a:t>Summary  from NICE on</a:t>
            </a:r>
          </a:p>
          <a:p>
            <a:r>
              <a:rPr lang="en-GB" sz="2000" b="1" dirty="0">
                <a:latin typeface="Arial" panose="020B0604020202020204" pitchFamily="34" charset="0"/>
                <a:cs typeface="Arial" panose="020B0604020202020204" pitchFamily="34" charset="0"/>
              </a:rPr>
              <a:t>Hyponatraemia</a:t>
            </a:r>
          </a:p>
          <a:p>
            <a:r>
              <a:rPr lang="en-GB" sz="2000" b="1" dirty="0">
                <a:latin typeface="Arial" panose="020B0604020202020204" pitchFamily="34" charset="0"/>
                <a:cs typeface="Arial" panose="020B0604020202020204" pitchFamily="34" charset="0"/>
              </a:rPr>
              <a:t>Published in April 2015</a:t>
            </a:r>
          </a:p>
          <a:p>
            <a:r>
              <a:rPr lang="en-GB" sz="2000" b="1" dirty="0">
                <a:latin typeface="Arial" panose="020B0604020202020204" pitchFamily="34" charset="0"/>
                <a:cs typeface="Arial" panose="020B0604020202020204" pitchFamily="34" charset="0"/>
              </a:rPr>
              <a:t>https://cks.nice.org.uk/hyponatraemia</a:t>
            </a:r>
          </a:p>
        </p:txBody>
      </p:sp>
    </p:spTree>
    <p:extLst>
      <p:ext uri="{BB962C8B-B14F-4D97-AF65-F5344CB8AC3E}">
        <p14:creationId xmlns:p14="http://schemas.microsoft.com/office/powerpoint/2010/main" val="2576558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87F3BC-CB9C-47C9-A237-D6D1D253EA51}"/>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Recommendations from the audit</a:t>
            </a:r>
          </a:p>
        </p:txBody>
      </p:sp>
      <p:sp>
        <p:nvSpPr>
          <p:cNvPr id="3" name="Content Placeholder 2">
            <a:extLst>
              <a:ext uri="{FF2B5EF4-FFF2-40B4-BE49-F238E27FC236}">
                <a16:creationId xmlns:a16="http://schemas.microsoft.com/office/drawing/2014/main" xmlns="" id="{E4C56235-CAEE-4BDA-BCF7-9A4C8484AF4A}"/>
              </a:ext>
            </a:extLst>
          </p:cNvPr>
          <p:cNvSpPr>
            <a:spLocks noGrp="1"/>
          </p:cNvSpPr>
          <p:nvPr>
            <p:ph idx="1"/>
          </p:nvPr>
        </p:nvSpPr>
        <p:spPr/>
        <p:txBody>
          <a:bodyPr>
            <a:normAutofit fontScale="92500" lnSpcReduction="20000"/>
          </a:bodyPr>
          <a:lstStyle/>
          <a:p>
            <a:r>
              <a:rPr lang="en-GB" sz="2200" dirty="0">
                <a:latin typeface="Arial" panose="020B0604020202020204" pitchFamily="34" charset="0"/>
                <a:cs typeface="Arial" panose="020B0604020202020204" pitchFamily="34" charset="0"/>
              </a:rPr>
              <a:t>There are many causes of hyponatraemia and in many cases, the cause is obvious.</a:t>
            </a:r>
          </a:p>
          <a:p>
            <a:r>
              <a:rPr lang="en-GB" sz="2200" dirty="0">
                <a:latin typeface="Arial" panose="020B0604020202020204" pitchFamily="34" charset="0"/>
                <a:cs typeface="Arial" panose="020B0604020202020204" pitchFamily="34" charset="0"/>
              </a:rPr>
              <a:t>However, where the cause is uncertain, a number of additional biochemical investigations may help to determine this and a failure to do so may result in the patient undergoing unnecessary procedures, receive inappropriate treatment and even prolong their stay in hospital.</a:t>
            </a:r>
          </a:p>
          <a:p>
            <a:r>
              <a:rPr lang="en-GB" sz="2200" dirty="0">
                <a:latin typeface="Arial" panose="020B0604020202020204" pitchFamily="34" charset="0"/>
                <a:cs typeface="Arial" panose="020B0604020202020204" pitchFamily="34" charset="0"/>
              </a:rPr>
              <a:t>Such tests include a random urine sodium, paired urine and serum osmolality, thyroid function tests and a 9am cortisol.</a:t>
            </a:r>
          </a:p>
          <a:p>
            <a:r>
              <a:rPr lang="en-GB" sz="2200" dirty="0">
                <a:latin typeface="Arial" panose="020B0604020202020204" pitchFamily="34" charset="0"/>
                <a:cs typeface="Arial" panose="020B0604020202020204" pitchFamily="34" charset="0"/>
              </a:rPr>
              <a:t>Reflex testing for lipids and proteins is recommended in order to exclude pseudohyponatraemia.</a:t>
            </a:r>
          </a:p>
          <a:p>
            <a:r>
              <a:rPr lang="en-GB" sz="2200" dirty="0">
                <a:latin typeface="Arial" panose="020B0604020202020204" pitchFamily="34" charset="0"/>
                <a:cs typeface="Arial" panose="020B0604020202020204" pitchFamily="34" charset="0"/>
              </a:rPr>
              <a:t>Trusts should have a guideline available for the investigation and management of hyponatraemia and biochemists have a contribution to make in working with their clinical colleagues on the laboratory investigation of hyponatraemia and this should possibly include a section on the diagnosis of SIADH.</a:t>
            </a:r>
          </a:p>
          <a:p>
            <a:r>
              <a:rPr lang="en-GB" sz="2200" dirty="0">
                <a:latin typeface="Arial" panose="020B0604020202020204" pitchFamily="34" charset="0"/>
                <a:cs typeface="Arial" panose="020B0604020202020204" pitchFamily="34" charset="0"/>
              </a:rPr>
              <a:t>Algorithms are available to assist in which biochemical tests are useful according to the volume status of the patient.</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879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B4593-29D8-4DD8-98DB-4D82EA95E61E}"/>
              </a:ext>
            </a:extLst>
          </p:cNvPr>
          <p:cNvSpPr>
            <a:spLocks noGrp="1"/>
          </p:cNvSpPr>
          <p:nvPr>
            <p:ph type="title"/>
          </p:nvPr>
        </p:nvSpPr>
        <p:spPr/>
        <p:txBody>
          <a:bodyPr>
            <a:normAutofit/>
          </a:bodyPr>
          <a:lstStyle/>
          <a:p>
            <a:r>
              <a:rPr lang="en-GB" sz="3600" b="1" dirty="0">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xmlns="" id="{EDADF937-40DE-45D0-B22C-3751155D768B}"/>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Annette Thomas and the ACB National Audit Committee for giving me the opportunity to carry out the audit and  a special thanks to the following for their useful comments on the draft:</a:t>
            </a:r>
          </a:p>
          <a:p>
            <a:r>
              <a:rPr lang="en-GB" sz="2000" dirty="0">
                <a:latin typeface="Arial" panose="020B0604020202020204" pitchFamily="34" charset="0"/>
                <a:cs typeface="Arial" panose="020B0604020202020204" pitchFamily="34" charset="0"/>
              </a:rPr>
              <a:t>Dr Bill Simpson</a:t>
            </a:r>
          </a:p>
          <a:p>
            <a:r>
              <a:rPr lang="en-GB" sz="2000" dirty="0">
                <a:latin typeface="Arial" panose="020B0604020202020204" pitchFamily="34" charset="0"/>
                <a:cs typeface="Arial" panose="020B0604020202020204" pitchFamily="34" charset="0"/>
              </a:rPr>
              <a:t>Jamie West</a:t>
            </a:r>
          </a:p>
          <a:p>
            <a:r>
              <a:rPr lang="en-GB" sz="2000" dirty="0">
                <a:latin typeface="Arial" panose="020B0604020202020204" pitchFamily="34" charset="0"/>
                <a:cs typeface="Arial" panose="020B0604020202020204" pitchFamily="34" charset="0"/>
              </a:rPr>
              <a:t>Sarah Robinson</a:t>
            </a:r>
          </a:p>
          <a:p>
            <a:r>
              <a:rPr lang="en-GB" sz="2000" dirty="0">
                <a:latin typeface="Arial" panose="020B0604020202020204" pitchFamily="34" charset="0"/>
                <a:cs typeface="Arial" panose="020B0604020202020204" pitchFamily="34" charset="0"/>
              </a:rPr>
              <a:t>Gareth McKeeman</a:t>
            </a:r>
          </a:p>
          <a:p>
            <a:r>
              <a:rPr lang="en-GB" sz="2000" dirty="0">
                <a:latin typeface="Arial" panose="020B0604020202020204" pitchFamily="34" charset="0"/>
                <a:cs typeface="Arial" panose="020B0604020202020204" pitchFamily="34" charset="0"/>
              </a:rPr>
              <a:t>Dr Charles Van Heyningen</a:t>
            </a:r>
          </a:p>
          <a:p>
            <a:r>
              <a:rPr lang="en-GB" sz="2000">
                <a:latin typeface="Arial" panose="020B0604020202020204" pitchFamily="34" charset="0"/>
                <a:cs typeface="Arial" panose="020B0604020202020204" pitchFamily="34" charset="0"/>
              </a:rPr>
              <a:t>Ashley Shalloe of </a:t>
            </a:r>
            <a:r>
              <a:rPr lang="en-GB" sz="2000" dirty="0">
                <a:latin typeface="Arial" panose="020B0604020202020204" pitchFamily="34" charset="0"/>
                <a:cs typeface="Arial" panose="020B0604020202020204" pitchFamily="34" charset="0"/>
              </a:rPr>
              <a:t>the ACB Office for distribution of the survey monkey  and for data collection</a:t>
            </a:r>
          </a:p>
          <a:p>
            <a:r>
              <a:rPr lang="en-GB" sz="2000" dirty="0">
                <a:latin typeface="Arial" panose="020B0604020202020204" pitchFamily="34" charset="0"/>
                <a:cs typeface="Arial" panose="020B0604020202020204" pitchFamily="34" charset="0"/>
              </a:rPr>
              <a:t>To those laboratories who kindly responded to the survey monkey</a:t>
            </a:r>
          </a:p>
          <a:p>
            <a:pPr marL="0" indent="0">
              <a:buNone/>
            </a:pPr>
            <a:endParaRPr lang="en-GB" sz="2000" dirty="0"/>
          </a:p>
        </p:txBody>
      </p:sp>
    </p:spTree>
    <p:extLst>
      <p:ext uri="{BB962C8B-B14F-4D97-AF65-F5344CB8AC3E}">
        <p14:creationId xmlns:p14="http://schemas.microsoft.com/office/powerpoint/2010/main" val="97901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me-university.org/courses/1973/HTML/images/DrVslide14.jpg">
            <a:extLst>
              <a:ext uri="{FF2B5EF4-FFF2-40B4-BE49-F238E27FC236}">
                <a16:creationId xmlns:a16="http://schemas.microsoft.com/office/drawing/2014/main" xmlns="" id="{9B0F7E43-559F-46C7-9996-5E9AFEB595D5}"/>
              </a:ext>
            </a:extLst>
          </p:cNvPr>
          <p:cNvPicPr>
            <a:picLocks noChangeAspect="1" noChangeArrowheads="1"/>
          </p:cNvPicPr>
          <p:nvPr/>
        </p:nvPicPr>
        <p:blipFill>
          <a:blip r:embed="rId2"/>
          <a:srcRect/>
          <a:stretch>
            <a:fillRect/>
          </a:stretch>
        </p:blipFill>
        <p:spPr bwMode="auto">
          <a:xfrm>
            <a:off x="2548957" y="463178"/>
            <a:ext cx="7535383" cy="5652000"/>
          </a:xfrm>
          <a:prstGeom prst="rect">
            <a:avLst/>
          </a:prstGeom>
          <a:noFill/>
          <a:ln w="9525">
            <a:noFill/>
            <a:miter lim="800000"/>
            <a:headEnd/>
            <a:tailEnd/>
          </a:ln>
        </p:spPr>
      </p:pic>
    </p:spTree>
    <p:extLst>
      <p:ext uri="{BB962C8B-B14F-4D97-AF65-F5344CB8AC3E}">
        <p14:creationId xmlns:p14="http://schemas.microsoft.com/office/powerpoint/2010/main" val="3991168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inical knowledge summary on hyponatremia NICE 2015">
            <a:extLst>
              <a:ext uri="{FF2B5EF4-FFF2-40B4-BE49-F238E27FC236}">
                <a16:creationId xmlns:a16="http://schemas.microsoft.com/office/drawing/2014/main" xmlns="" id="{4A349AAF-F3B5-4900-937D-58C8A5630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204" y="408562"/>
            <a:ext cx="8112000" cy="60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1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gns and symptoms of hyponatremia">
            <a:extLst>
              <a:ext uri="{FF2B5EF4-FFF2-40B4-BE49-F238E27FC236}">
                <a16:creationId xmlns:a16="http://schemas.microsoft.com/office/drawing/2014/main" xmlns="" id="{9578095F-C028-4BA7-B391-F2413372C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00" y="721227"/>
            <a:ext cx="7336337" cy="5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74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auses of hyponatremia">
            <a:extLst>
              <a:ext uri="{FF2B5EF4-FFF2-40B4-BE49-F238E27FC236}">
                <a16:creationId xmlns:a16="http://schemas.microsoft.com/office/drawing/2014/main" xmlns="" id="{D6BE7725-8E78-41A1-9F4A-AA3B6B9D0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736" y="282102"/>
            <a:ext cx="8352000" cy="62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73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1987</Words>
  <Application>Microsoft Office PowerPoint</Application>
  <PresentationFormat>Custom</PresentationFormat>
  <Paragraphs>453</Paragraphs>
  <Slides>57</Slides>
  <Notes>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National Audit of the Laboratory Investigation of Adult Hyponatraemia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comments</vt:lpstr>
      <vt:lpstr>Summary of the main findings-1</vt:lpstr>
      <vt:lpstr>Summary of the main findings-2</vt:lpstr>
      <vt:lpstr>Summary of the main findings-3</vt:lpstr>
      <vt:lpstr>PowerPoint Presentation</vt:lpstr>
      <vt:lpstr>Recommendations from the audit</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Audit of the Laboratory Investigation of Adult Hyponatraemia</dc:title>
  <dc:creator>peter west</dc:creator>
  <cp:lastModifiedBy>Ashley</cp:lastModifiedBy>
  <cp:revision>41</cp:revision>
  <cp:lastPrinted>2017-09-05T10:33:22Z</cp:lastPrinted>
  <dcterms:created xsi:type="dcterms:W3CDTF">2017-08-15T08:40:08Z</dcterms:created>
  <dcterms:modified xsi:type="dcterms:W3CDTF">2018-04-09T13:57:49Z</dcterms:modified>
</cp:coreProperties>
</file>