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713"/>
  </p:normalViewPr>
  <p:slideViewPr>
    <p:cSldViewPr snapToGrid="0" showGuides="1">
      <p:cViewPr varScale="1">
        <p:scale>
          <a:sx n="203" d="100"/>
          <a:sy n="203" d="100"/>
        </p:scale>
        <p:origin x="144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97A1A-1C20-1F40-9F4B-C4E320B07B21}" type="datetimeFigureOut">
              <a:rPr lang="en-US" smtClean="0"/>
              <a:t>9/11/23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856AA-C9F3-0641-B224-F2D9C781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8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for a laboratory medicine company&#10;&#10;Description automatically generated">
            <a:extLst>
              <a:ext uri="{FF2B5EF4-FFF2-40B4-BE49-F238E27FC236}">
                <a16:creationId xmlns:a16="http://schemas.microsoft.com/office/drawing/2014/main" id="{A448233A-CFA2-35A8-166D-72F82A1289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60317" y="1841500"/>
            <a:ext cx="7620000" cy="3175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D2B6C85-6EBF-1F77-A3AE-93C849E4D1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2283" y="5613041"/>
            <a:ext cx="9144000" cy="9483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4800" dirty="0">
                <a:latin typeface="Barlow Condensed Medium" pitchFamily="2" charset="77"/>
              </a:rPr>
              <a:t>TITLE GOES HERE (CAPS)</a:t>
            </a:r>
          </a:p>
        </p:txBody>
      </p:sp>
    </p:spTree>
    <p:extLst>
      <p:ext uri="{BB962C8B-B14F-4D97-AF65-F5344CB8AC3E}">
        <p14:creationId xmlns:p14="http://schemas.microsoft.com/office/powerpoint/2010/main" val="2580589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51EF8-0CAB-3F69-1080-86CE3C464C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1862" y="2919349"/>
            <a:ext cx="10515600" cy="112846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800">
                <a:latin typeface="Barlow Condensed Medium" pitchFamily="2" charset="77"/>
              </a:defRPr>
            </a:lvl1pPr>
          </a:lstStyle>
          <a:p>
            <a:r>
              <a:rPr lang="en-GB" dirty="0"/>
              <a:t>TITLE GOES HERE (CAPS)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902E13-145B-ECFA-B0A2-7C9491377A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6491" y="2895600"/>
            <a:ext cx="1905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89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title and body tex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D6A9-CE2A-86D1-DE19-76303F9C61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0371" y="454191"/>
            <a:ext cx="10515600" cy="75115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>
                <a:latin typeface="Barlow Condensed" pitchFamily="2" charset="77"/>
              </a:defRPr>
            </a:lvl1pPr>
          </a:lstStyle>
          <a:p>
            <a:r>
              <a:rPr lang="en-GB" dirty="0"/>
              <a:t>TITLE GOES HERE (CAPS)</a:t>
            </a:r>
            <a:endParaRPr lang="en-US" dirty="0"/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8C5069A-1C2C-CCD0-A18C-5B2D197FF5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82031" y="5784768"/>
            <a:ext cx="5080000" cy="11430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F9CE993-9D81-CE59-486B-732926C1305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50825" y="1515488"/>
            <a:ext cx="7996588" cy="4349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Libre Franklin" pitchFamily="2" charset="77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465580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90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973CA-64F9-8CA5-8AC0-F820FACE20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arlow Condensed Medium" pitchFamily="2" charset="77"/>
              </a:rPr>
              <a:t>TITLE GOES HERE (CAPS)</a:t>
            </a:r>
          </a:p>
        </p:txBody>
      </p:sp>
    </p:spTree>
    <p:extLst>
      <p:ext uri="{BB962C8B-B14F-4D97-AF65-F5344CB8AC3E}">
        <p14:creationId xmlns:p14="http://schemas.microsoft.com/office/powerpoint/2010/main" val="246740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35778-5727-94A1-9DC9-4F4215A71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GOES HERE (CAPS)</a:t>
            </a:r>
          </a:p>
        </p:txBody>
      </p:sp>
    </p:spTree>
    <p:extLst>
      <p:ext uri="{BB962C8B-B14F-4D97-AF65-F5344CB8AC3E}">
        <p14:creationId xmlns:p14="http://schemas.microsoft.com/office/powerpoint/2010/main" val="80267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9E4DB-9AE5-E713-FE97-8AE8D717F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0300B-090E-9DF2-4FF9-40BC9A49C4C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9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M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B0714"/>
      </a:accent1>
      <a:accent2>
        <a:srgbClr val="D0C100"/>
      </a:accent2>
      <a:accent3>
        <a:srgbClr val="F0F0F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74B2DA04AF94AB5D5EF08BFCF465D" ma:contentTypeVersion="12" ma:contentTypeDescription="Create a new document." ma:contentTypeScope="" ma:versionID="f293d9baaf45ebfa86c11c57c828771f">
  <xsd:schema xmlns:xsd="http://www.w3.org/2001/XMLSchema" xmlns:xs="http://www.w3.org/2001/XMLSchema" xmlns:p="http://schemas.microsoft.com/office/2006/metadata/properties" xmlns:ns2="33dc59b1-c508-485d-9e74-450f2cdb5389" xmlns:ns3="a7477e75-6022-4c3b-982d-2bc13d1e5ad7" targetNamespace="http://schemas.microsoft.com/office/2006/metadata/properties" ma:root="true" ma:fieldsID="8fd46bd8e33c041bee17141618f717b7" ns2:_="" ns3:_="">
    <xsd:import namespace="33dc59b1-c508-485d-9e74-450f2cdb5389"/>
    <xsd:import namespace="a7477e75-6022-4c3b-982d-2bc13d1e5a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c59b1-c508-485d-9e74-450f2cdb53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33c87b1-4337-4755-8b08-0782827e65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77e75-6022-4c3b-982d-2bc13d1e5a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63f99e4-337f-4c9e-b5a3-2da9bb3c6938}" ma:internalName="TaxCatchAll" ma:showField="CatchAllData" ma:web="a7477e75-6022-4c3b-982d-2bc13d1e5a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477e75-6022-4c3b-982d-2bc13d1e5ad7" xsi:nil="true"/>
    <lcf76f155ced4ddcb4097134ff3c332f xmlns="33dc59b1-c508-485d-9e74-450f2cdb538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27FEEB-3336-4CBB-9342-CA19A20E77D2}"/>
</file>

<file path=customXml/itemProps2.xml><?xml version="1.0" encoding="utf-8"?>
<ds:datastoreItem xmlns:ds="http://schemas.openxmlformats.org/officeDocument/2006/customXml" ds:itemID="{4A7E819D-2693-4ACF-A54A-A054A8A449B6}"/>
</file>

<file path=customXml/itemProps3.xml><?xml version="1.0" encoding="utf-8"?>
<ds:datastoreItem xmlns:ds="http://schemas.openxmlformats.org/officeDocument/2006/customXml" ds:itemID="{402AB031-5A5C-449C-A75D-0C77D5197CAF}"/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</Words>
  <Application>Microsoft Macintosh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Barlow Condensed</vt:lpstr>
      <vt:lpstr>Barlow Condensed Medium</vt:lpstr>
      <vt:lpstr>Calibri</vt:lpstr>
      <vt:lpstr>Libre Franklin</vt:lpstr>
      <vt:lpstr>Office Theme</vt:lpstr>
      <vt:lpstr>TITLE GOES HERE (CAPS)</vt:lpstr>
      <vt:lpstr>TITLE GOES HERE (CAPS)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Anne Odling-Smee</dc:creator>
  <cp:lastModifiedBy>Anne Odling-Smee</cp:lastModifiedBy>
  <cp:revision>50</cp:revision>
  <dcterms:created xsi:type="dcterms:W3CDTF">2023-09-08T15:41:54Z</dcterms:created>
  <dcterms:modified xsi:type="dcterms:W3CDTF">2023-09-11T08:35:41Z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0x01010075474B2DA04AF94AB5D5EF08BFCF465D</vt:lpwstr>
  </property>
</Properties>
</file>